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sldIdLst>
    <p:sldId id="513" r:id="rId5"/>
    <p:sldId id="516" r:id="rId6"/>
    <p:sldId id="514" r:id="rId7"/>
    <p:sldId id="515" r:id="rId8"/>
    <p:sldId id="512" r:id="rId9"/>
    <p:sldId id="517"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D724D"/>
    <a:srgbClr val="534C15"/>
    <a:srgbClr val="7B701F"/>
    <a:srgbClr val="99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313F9E1-C1A1-4FCF-9B6E-8E360BEA2268}" v="138" dt="2024-04-12T09:04:02.57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00" autoAdjust="0"/>
    <p:restoredTop sz="96327"/>
  </p:normalViewPr>
  <p:slideViewPr>
    <p:cSldViewPr snapToGrid="0" snapToObjects="1">
      <p:cViewPr varScale="1">
        <p:scale>
          <a:sx n="86" d="100"/>
          <a:sy n="86" d="100"/>
        </p:scale>
        <p:origin x="331" y="58"/>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5/10/relationships/revisionInfo" Target="revisionInfo.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EAF0F3-55C7-1D4D-B65F-9F4021B1190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EA89B71-9F6A-5D48-AC8B-912B68927BD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49D5FD9-E4BC-B14B-B7EF-74E7D7895FF9}"/>
              </a:ext>
            </a:extLst>
          </p:cNvPr>
          <p:cNvSpPr>
            <a:spLocks noGrp="1"/>
          </p:cNvSpPr>
          <p:nvPr>
            <p:ph type="dt" sz="half" idx="10"/>
          </p:nvPr>
        </p:nvSpPr>
        <p:spPr/>
        <p:txBody>
          <a:bodyPr/>
          <a:lstStyle/>
          <a:p>
            <a:fld id="{1918FF51-AD92-9A41-972C-B9E184C75B97}" type="datetimeFigureOut">
              <a:rPr lang="en-US" smtClean="0"/>
              <a:t>4/16/2024</a:t>
            </a:fld>
            <a:endParaRPr lang="en-US"/>
          </a:p>
        </p:txBody>
      </p:sp>
      <p:sp>
        <p:nvSpPr>
          <p:cNvPr id="5" name="Footer Placeholder 4">
            <a:extLst>
              <a:ext uri="{FF2B5EF4-FFF2-40B4-BE49-F238E27FC236}">
                <a16:creationId xmlns:a16="http://schemas.microsoft.com/office/drawing/2014/main" id="{9F53A895-5901-F446-A20E-C729456628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C68A5B6-A433-374D-8066-D252C573840F}"/>
              </a:ext>
            </a:extLst>
          </p:cNvPr>
          <p:cNvSpPr>
            <a:spLocks noGrp="1"/>
          </p:cNvSpPr>
          <p:nvPr>
            <p:ph type="sldNum" sz="quarter" idx="12"/>
          </p:nvPr>
        </p:nvSpPr>
        <p:spPr/>
        <p:txBody>
          <a:bodyPr/>
          <a:lstStyle/>
          <a:p>
            <a:fld id="{3F702166-096A-6147-A555-1EA37B3E826B}" type="slidenum">
              <a:rPr lang="en-US" smtClean="0"/>
              <a:t>‹#›</a:t>
            </a:fld>
            <a:endParaRPr lang="en-US"/>
          </a:p>
        </p:txBody>
      </p:sp>
    </p:spTree>
    <p:extLst>
      <p:ext uri="{BB962C8B-B14F-4D97-AF65-F5344CB8AC3E}">
        <p14:creationId xmlns:p14="http://schemas.microsoft.com/office/powerpoint/2010/main" val="8737834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B97135-5DBE-B249-B805-EB8904249E7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608833D-3F15-F741-ACA7-DA51F07B5FA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17447C9-5AA9-BD4B-B13E-DDB1982B5C43}"/>
              </a:ext>
            </a:extLst>
          </p:cNvPr>
          <p:cNvSpPr>
            <a:spLocks noGrp="1"/>
          </p:cNvSpPr>
          <p:nvPr>
            <p:ph type="dt" sz="half" idx="10"/>
          </p:nvPr>
        </p:nvSpPr>
        <p:spPr/>
        <p:txBody>
          <a:bodyPr/>
          <a:lstStyle/>
          <a:p>
            <a:fld id="{1918FF51-AD92-9A41-972C-B9E184C75B97}" type="datetimeFigureOut">
              <a:rPr lang="en-US" smtClean="0"/>
              <a:t>4/16/2024</a:t>
            </a:fld>
            <a:endParaRPr lang="en-US"/>
          </a:p>
        </p:txBody>
      </p:sp>
      <p:sp>
        <p:nvSpPr>
          <p:cNvPr id="5" name="Footer Placeholder 4">
            <a:extLst>
              <a:ext uri="{FF2B5EF4-FFF2-40B4-BE49-F238E27FC236}">
                <a16:creationId xmlns:a16="http://schemas.microsoft.com/office/drawing/2014/main" id="{50F665D7-707D-8747-98DE-B538E5A02E2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FB8FE57-D60A-B546-9ADF-07D29EFE628D}"/>
              </a:ext>
            </a:extLst>
          </p:cNvPr>
          <p:cNvSpPr>
            <a:spLocks noGrp="1"/>
          </p:cNvSpPr>
          <p:nvPr>
            <p:ph type="sldNum" sz="quarter" idx="12"/>
          </p:nvPr>
        </p:nvSpPr>
        <p:spPr/>
        <p:txBody>
          <a:bodyPr/>
          <a:lstStyle/>
          <a:p>
            <a:fld id="{3F702166-096A-6147-A555-1EA37B3E826B}" type="slidenum">
              <a:rPr lang="en-US" smtClean="0"/>
              <a:t>‹#›</a:t>
            </a:fld>
            <a:endParaRPr lang="en-US"/>
          </a:p>
        </p:txBody>
      </p:sp>
    </p:spTree>
    <p:extLst>
      <p:ext uri="{BB962C8B-B14F-4D97-AF65-F5344CB8AC3E}">
        <p14:creationId xmlns:p14="http://schemas.microsoft.com/office/powerpoint/2010/main" val="9989668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0E22C06-E577-764F-A534-CF94B048C06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0B215A5-5F51-774B-AD2C-3E9E07E015B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45CA571-4AC0-6F40-843A-ACF4B714C443}"/>
              </a:ext>
            </a:extLst>
          </p:cNvPr>
          <p:cNvSpPr>
            <a:spLocks noGrp="1"/>
          </p:cNvSpPr>
          <p:nvPr>
            <p:ph type="dt" sz="half" idx="10"/>
          </p:nvPr>
        </p:nvSpPr>
        <p:spPr/>
        <p:txBody>
          <a:bodyPr/>
          <a:lstStyle/>
          <a:p>
            <a:fld id="{1918FF51-AD92-9A41-972C-B9E184C75B97}" type="datetimeFigureOut">
              <a:rPr lang="en-US" smtClean="0"/>
              <a:t>4/16/2024</a:t>
            </a:fld>
            <a:endParaRPr lang="en-US"/>
          </a:p>
        </p:txBody>
      </p:sp>
      <p:sp>
        <p:nvSpPr>
          <p:cNvPr id="5" name="Footer Placeholder 4">
            <a:extLst>
              <a:ext uri="{FF2B5EF4-FFF2-40B4-BE49-F238E27FC236}">
                <a16:creationId xmlns:a16="http://schemas.microsoft.com/office/drawing/2014/main" id="{0D0EF1FC-130B-2242-904C-981D369F5F7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86B2FD7-3B72-7D48-8EA8-62E6A1C9C925}"/>
              </a:ext>
            </a:extLst>
          </p:cNvPr>
          <p:cNvSpPr>
            <a:spLocks noGrp="1"/>
          </p:cNvSpPr>
          <p:nvPr>
            <p:ph type="sldNum" sz="quarter" idx="12"/>
          </p:nvPr>
        </p:nvSpPr>
        <p:spPr/>
        <p:txBody>
          <a:bodyPr/>
          <a:lstStyle/>
          <a:p>
            <a:fld id="{3F702166-096A-6147-A555-1EA37B3E826B}" type="slidenum">
              <a:rPr lang="en-US" smtClean="0"/>
              <a:t>‹#›</a:t>
            </a:fld>
            <a:endParaRPr lang="en-US"/>
          </a:p>
        </p:txBody>
      </p:sp>
    </p:spTree>
    <p:extLst>
      <p:ext uri="{BB962C8B-B14F-4D97-AF65-F5344CB8AC3E}">
        <p14:creationId xmlns:p14="http://schemas.microsoft.com/office/powerpoint/2010/main" val="30018795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F34B11-2D0E-FC4C-A20E-59FC09EC67B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B34C99F-D311-9647-BE57-0BAA5F15A3E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1D939C0-CC3A-8C4D-AA6E-0121985A61DA}"/>
              </a:ext>
            </a:extLst>
          </p:cNvPr>
          <p:cNvSpPr>
            <a:spLocks noGrp="1"/>
          </p:cNvSpPr>
          <p:nvPr>
            <p:ph type="dt" sz="half" idx="10"/>
          </p:nvPr>
        </p:nvSpPr>
        <p:spPr/>
        <p:txBody>
          <a:bodyPr/>
          <a:lstStyle/>
          <a:p>
            <a:fld id="{1918FF51-AD92-9A41-972C-B9E184C75B97}" type="datetimeFigureOut">
              <a:rPr lang="en-US" smtClean="0"/>
              <a:t>4/16/2024</a:t>
            </a:fld>
            <a:endParaRPr lang="en-US"/>
          </a:p>
        </p:txBody>
      </p:sp>
      <p:sp>
        <p:nvSpPr>
          <p:cNvPr id="5" name="Footer Placeholder 4">
            <a:extLst>
              <a:ext uri="{FF2B5EF4-FFF2-40B4-BE49-F238E27FC236}">
                <a16:creationId xmlns:a16="http://schemas.microsoft.com/office/drawing/2014/main" id="{5466EFE1-E1DD-A548-8FFB-99B3ABD83FE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78AE494-3A7D-A644-BBB8-1AE532B8A1A7}"/>
              </a:ext>
            </a:extLst>
          </p:cNvPr>
          <p:cNvSpPr>
            <a:spLocks noGrp="1"/>
          </p:cNvSpPr>
          <p:nvPr>
            <p:ph type="sldNum" sz="quarter" idx="12"/>
          </p:nvPr>
        </p:nvSpPr>
        <p:spPr/>
        <p:txBody>
          <a:bodyPr/>
          <a:lstStyle/>
          <a:p>
            <a:fld id="{3F702166-096A-6147-A555-1EA37B3E826B}" type="slidenum">
              <a:rPr lang="en-US" smtClean="0"/>
              <a:t>‹#›</a:t>
            </a:fld>
            <a:endParaRPr lang="en-US"/>
          </a:p>
        </p:txBody>
      </p:sp>
    </p:spTree>
    <p:extLst>
      <p:ext uri="{BB962C8B-B14F-4D97-AF65-F5344CB8AC3E}">
        <p14:creationId xmlns:p14="http://schemas.microsoft.com/office/powerpoint/2010/main" val="6271621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CD2BD1-35B0-CC44-8303-CFA866767B5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859C7CC-B025-DB4E-9E7E-AB925A196C2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85DA28D-7D7B-D74C-9C0B-1E5796579A9F}"/>
              </a:ext>
            </a:extLst>
          </p:cNvPr>
          <p:cNvSpPr>
            <a:spLocks noGrp="1"/>
          </p:cNvSpPr>
          <p:nvPr>
            <p:ph type="dt" sz="half" idx="10"/>
          </p:nvPr>
        </p:nvSpPr>
        <p:spPr/>
        <p:txBody>
          <a:bodyPr/>
          <a:lstStyle/>
          <a:p>
            <a:fld id="{1918FF51-AD92-9A41-972C-B9E184C75B97}" type="datetimeFigureOut">
              <a:rPr lang="en-US" smtClean="0"/>
              <a:t>4/16/2024</a:t>
            </a:fld>
            <a:endParaRPr lang="en-US"/>
          </a:p>
        </p:txBody>
      </p:sp>
      <p:sp>
        <p:nvSpPr>
          <p:cNvPr id="5" name="Footer Placeholder 4">
            <a:extLst>
              <a:ext uri="{FF2B5EF4-FFF2-40B4-BE49-F238E27FC236}">
                <a16:creationId xmlns:a16="http://schemas.microsoft.com/office/drawing/2014/main" id="{33B2F2AD-BC0B-4C44-9B7C-C120730FBA7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10D0E90-E37D-DC47-A6AF-80515CFA3537}"/>
              </a:ext>
            </a:extLst>
          </p:cNvPr>
          <p:cNvSpPr>
            <a:spLocks noGrp="1"/>
          </p:cNvSpPr>
          <p:nvPr>
            <p:ph type="sldNum" sz="quarter" idx="12"/>
          </p:nvPr>
        </p:nvSpPr>
        <p:spPr/>
        <p:txBody>
          <a:bodyPr/>
          <a:lstStyle/>
          <a:p>
            <a:fld id="{3F702166-096A-6147-A555-1EA37B3E826B}" type="slidenum">
              <a:rPr lang="en-US" smtClean="0"/>
              <a:t>‹#›</a:t>
            </a:fld>
            <a:endParaRPr lang="en-US"/>
          </a:p>
        </p:txBody>
      </p:sp>
    </p:spTree>
    <p:extLst>
      <p:ext uri="{BB962C8B-B14F-4D97-AF65-F5344CB8AC3E}">
        <p14:creationId xmlns:p14="http://schemas.microsoft.com/office/powerpoint/2010/main" val="18216236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EC5CAC-44AE-3C4C-BC14-6AB071C4AA6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C888E15-06BE-4A44-BD3B-51B5F1A5CD1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E4D0B08-032C-014E-9F41-5A9BB3D2CD7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7193FC5-754C-0D42-B6AB-CEEC4ED30CAC}"/>
              </a:ext>
            </a:extLst>
          </p:cNvPr>
          <p:cNvSpPr>
            <a:spLocks noGrp="1"/>
          </p:cNvSpPr>
          <p:nvPr>
            <p:ph type="dt" sz="half" idx="10"/>
          </p:nvPr>
        </p:nvSpPr>
        <p:spPr/>
        <p:txBody>
          <a:bodyPr/>
          <a:lstStyle/>
          <a:p>
            <a:fld id="{1918FF51-AD92-9A41-972C-B9E184C75B97}" type="datetimeFigureOut">
              <a:rPr lang="en-US" smtClean="0"/>
              <a:t>4/16/2024</a:t>
            </a:fld>
            <a:endParaRPr lang="en-US"/>
          </a:p>
        </p:txBody>
      </p:sp>
      <p:sp>
        <p:nvSpPr>
          <p:cNvPr id="6" name="Footer Placeholder 5">
            <a:extLst>
              <a:ext uri="{FF2B5EF4-FFF2-40B4-BE49-F238E27FC236}">
                <a16:creationId xmlns:a16="http://schemas.microsoft.com/office/drawing/2014/main" id="{1665FAE8-935C-E141-8FDD-BF0D054E5BF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7C78933-ABC9-DE4D-A306-0050D5BF97A8}"/>
              </a:ext>
            </a:extLst>
          </p:cNvPr>
          <p:cNvSpPr>
            <a:spLocks noGrp="1"/>
          </p:cNvSpPr>
          <p:nvPr>
            <p:ph type="sldNum" sz="quarter" idx="12"/>
          </p:nvPr>
        </p:nvSpPr>
        <p:spPr/>
        <p:txBody>
          <a:bodyPr/>
          <a:lstStyle/>
          <a:p>
            <a:fld id="{3F702166-096A-6147-A555-1EA37B3E826B}" type="slidenum">
              <a:rPr lang="en-US" smtClean="0"/>
              <a:t>‹#›</a:t>
            </a:fld>
            <a:endParaRPr lang="en-US"/>
          </a:p>
        </p:txBody>
      </p:sp>
    </p:spTree>
    <p:extLst>
      <p:ext uri="{BB962C8B-B14F-4D97-AF65-F5344CB8AC3E}">
        <p14:creationId xmlns:p14="http://schemas.microsoft.com/office/powerpoint/2010/main" val="30827248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187F0-FC1E-284E-AE52-A7AA3B4F75C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B4DE68F-8134-7743-9766-8CF670A557D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DF18418-8EC6-3E45-87F1-FF7C932910C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A64CA54-1F64-4145-92EA-8FC97D35BFE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395967D-8728-FF40-BF0C-6F7E426F525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6DEEA28-694A-3F40-8386-DC29E35E4F8C}"/>
              </a:ext>
            </a:extLst>
          </p:cNvPr>
          <p:cNvSpPr>
            <a:spLocks noGrp="1"/>
          </p:cNvSpPr>
          <p:nvPr>
            <p:ph type="dt" sz="half" idx="10"/>
          </p:nvPr>
        </p:nvSpPr>
        <p:spPr/>
        <p:txBody>
          <a:bodyPr/>
          <a:lstStyle/>
          <a:p>
            <a:fld id="{1918FF51-AD92-9A41-972C-B9E184C75B97}" type="datetimeFigureOut">
              <a:rPr lang="en-US" smtClean="0"/>
              <a:t>4/16/2024</a:t>
            </a:fld>
            <a:endParaRPr lang="en-US"/>
          </a:p>
        </p:txBody>
      </p:sp>
      <p:sp>
        <p:nvSpPr>
          <p:cNvPr id="8" name="Footer Placeholder 7">
            <a:extLst>
              <a:ext uri="{FF2B5EF4-FFF2-40B4-BE49-F238E27FC236}">
                <a16:creationId xmlns:a16="http://schemas.microsoft.com/office/drawing/2014/main" id="{D65ACFDB-C5C8-9E45-9DA2-BCF559E109E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7B3BBBE-117B-D74A-8E91-6BE19885C681}"/>
              </a:ext>
            </a:extLst>
          </p:cNvPr>
          <p:cNvSpPr>
            <a:spLocks noGrp="1"/>
          </p:cNvSpPr>
          <p:nvPr>
            <p:ph type="sldNum" sz="quarter" idx="12"/>
          </p:nvPr>
        </p:nvSpPr>
        <p:spPr/>
        <p:txBody>
          <a:bodyPr/>
          <a:lstStyle/>
          <a:p>
            <a:fld id="{3F702166-096A-6147-A555-1EA37B3E826B}" type="slidenum">
              <a:rPr lang="en-US" smtClean="0"/>
              <a:t>‹#›</a:t>
            </a:fld>
            <a:endParaRPr lang="en-US"/>
          </a:p>
        </p:txBody>
      </p:sp>
    </p:spTree>
    <p:extLst>
      <p:ext uri="{BB962C8B-B14F-4D97-AF65-F5344CB8AC3E}">
        <p14:creationId xmlns:p14="http://schemas.microsoft.com/office/powerpoint/2010/main" val="23528078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E88697-E946-E546-A9C0-0EA9F2D57B7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E8BD15C-17A1-DC4E-8367-7C57AF401732}"/>
              </a:ext>
            </a:extLst>
          </p:cNvPr>
          <p:cNvSpPr>
            <a:spLocks noGrp="1"/>
          </p:cNvSpPr>
          <p:nvPr>
            <p:ph type="dt" sz="half" idx="10"/>
          </p:nvPr>
        </p:nvSpPr>
        <p:spPr/>
        <p:txBody>
          <a:bodyPr/>
          <a:lstStyle/>
          <a:p>
            <a:fld id="{1918FF51-AD92-9A41-972C-B9E184C75B97}" type="datetimeFigureOut">
              <a:rPr lang="en-US" smtClean="0"/>
              <a:t>4/16/2024</a:t>
            </a:fld>
            <a:endParaRPr lang="en-US"/>
          </a:p>
        </p:txBody>
      </p:sp>
      <p:sp>
        <p:nvSpPr>
          <p:cNvPr id="4" name="Footer Placeholder 3">
            <a:extLst>
              <a:ext uri="{FF2B5EF4-FFF2-40B4-BE49-F238E27FC236}">
                <a16:creationId xmlns:a16="http://schemas.microsoft.com/office/drawing/2014/main" id="{BFE4683E-C86D-204C-8393-83F0D12A9B1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1FF0048-8C85-314A-A73D-AF0CE95572A1}"/>
              </a:ext>
            </a:extLst>
          </p:cNvPr>
          <p:cNvSpPr>
            <a:spLocks noGrp="1"/>
          </p:cNvSpPr>
          <p:nvPr>
            <p:ph type="sldNum" sz="quarter" idx="12"/>
          </p:nvPr>
        </p:nvSpPr>
        <p:spPr/>
        <p:txBody>
          <a:bodyPr/>
          <a:lstStyle/>
          <a:p>
            <a:fld id="{3F702166-096A-6147-A555-1EA37B3E826B}" type="slidenum">
              <a:rPr lang="en-US" smtClean="0"/>
              <a:t>‹#›</a:t>
            </a:fld>
            <a:endParaRPr lang="en-US"/>
          </a:p>
        </p:txBody>
      </p:sp>
    </p:spTree>
    <p:extLst>
      <p:ext uri="{BB962C8B-B14F-4D97-AF65-F5344CB8AC3E}">
        <p14:creationId xmlns:p14="http://schemas.microsoft.com/office/powerpoint/2010/main" val="9297525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F8808EE-6CFF-3145-A57F-A0FCF824DF6E}"/>
              </a:ext>
            </a:extLst>
          </p:cNvPr>
          <p:cNvSpPr>
            <a:spLocks noGrp="1"/>
          </p:cNvSpPr>
          <p:nvPr>
            <p:ph type="dt" sz="half" idx="10"/>
          </p:nvPr>
        </p:nvSpPr>
        <p:spPr/>
        <p:txBody>
          <a:bodyPr/>
          <a:lstStyle/>
          <a:p>
            <a:fld id="{1918FF51-AD92-9A41-972C-B9E184C75B97}" type="datetimeFigureOut">
              <a:rPr lang="en-US" smtClean="0"/>
              <a:t>4/16/2024</a:t>
            </a:fld>
            <a:endParaRPr lang="en-US"/>
          </a:p>
        </p:txBody>
      </p:sp>
      <p:sp>
        <p:nvSpPr>
          <p:cNvPr id="3" name="Footer Placeholder 2">
            <a:extLst>
              <a:ext uri="{FF2B5EF4-FFF2-40B4-BE49-F238E27FC236}">
                <a16:creationId xmlns:a16="http://schemas.microsoft.com/office/drawing/2014/main" id="{E82294FA-4C2E-B046-9E78-03531BDAB58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5ECC212-5842-464A-965C-D9E8D5B8B1AB}"/>
              </a:ext>
            </a:extLst>
          </p:cNvPr>
          <p:cNvSpPr>
            <a:spLocks noGrp="1"/>
          </p:cNvSpPr>
          <p:nvPr>
            <p:ph type="sldNum" sz="quarter" idx="12"/>
          </p:nvPr>
        </p:nvSpPr>
        <p:spPr/>
        <p:txBody>
          <a:bodyPr/>
          <a:lstStyle/>
          <a:p>
            <a:fld id="{3F702166-096A-6147-A555-1EA37B3E826B}" type="slidenum">
              <a:rPr lang="en-US" smtClean="0"/>
              <a:t>‹#›</a:t>
            </a:fld>
            <a:endParaRPr lang="en-US"/>
          </a:p>
        </p:txBody>
      </p:sp>
    </p:spTree>
    <p:extLst>
      <p:ext uri="{BB962C8B-B14F-4D97-AF65-F5344CB8AC3E}">
        <p14:creationId xmlns:p14="http://schemas.microsoft.com/office/powerpoint/2010/main" val="42606195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6D88FB-EC7F-FD48-A30D-5BB44A77EB3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89F69A3-0120-D54C-B0C5-DA526C06AA9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4AD41E5-ECF1-6841-AFD9-FA7ABEBB1AA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53263F1-F0D7-1840-8A9C-CC8D4355F459}"/>
              </a:ext>
            </a:extLst>
          </p:cNvPr>
          <p:cNvSpPr>
            <a:spLocks noGrp="1"/>
          </p:cNvSpPr>
          <p:nvPr>
            <p:ph type="dt" sz="half" idx="10"/>
          </p:nvPr>
        </p:nvSpPr>
        <p:spPr/>
        <p:txBody>
          <a:bodyPr/>
          <a:lstStyle/>
          <a:p>
            <a:fld id="{1918FF51-AD92-9A41-972C-B9E184C75B97}" type="datetimeFigureOut">
              <a:rPr lang="en-US" smtClean="0"/>
              <a:t>4/16/2024</a:t>
            </a:fld>
            <a:endParaRPr lang="en-US"/>
          </a:p>
        </p:txBody>
      </p:sp>
      <p:sp>
        <p:nvSpPr>
          <p:cNvPr id="6" name="Footer Placeholder 5">
            <a:extLst>
              <a:ext uri="{FF2B5EF4-FFF2-40B4-BE49-F238E27FC236}">
                <a16:creationId xmlns:a16="http://schemas.microsoft.com/office/drawing/2014/main" id="{ECC88B1F-707E-0849-A742-4D1D6564C77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F3A0377-FA1E-9F45-8BFD-2BD1C0A6FED3}"/>
              </a:ext>
            </a:extLst>
          </p:cNvPr>
          <p:cNvSpPr>
            <a:spLocks noGrp="1"/>
          </p:cNvSpPr>
          <p:nvPr>
            <p:ph type="sldNum" sz="quarter" idx="12"/>
          </p:nvPr>
        </p:nvSpPr>
        <p:spPr/>
        <p:txBody>
          <a:bodyPr/>
          <a:lstStyle/>
          <a:p>
            <a:fld id="{3F702166-096A-6147-A555-1EA37B3E826B}" type="slidenum">
              <a:rPr lang="en-US" smtClean="0"/>
              <a:t>‹#›</a:t>
            </a:fld>
            <a:endParaRPr lang="en-US"/>
          </a:p>
        </p:txBody>
      </p:sp>
    </p:spTree>
    <p:extLst>
      <p:ext uri="{BB962C8B-B14F-4D97-AF65-F5344CB8AC3E}">
        <p14:creationId xmlns:p14="http://schemas.microsoft.com/office/powerpoint/2010/main" val="42794122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3C3CD5-E234-D345-8BFD-DA0FA2FCB64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3C61B95-8801-9848-A82A-47997AB5ACF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BC24F9E6-4CD5-E744-96EC-126805B13E7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957031D-0234-5C4A-8986-609DFD3BC894}"/>
              </a:ext>
            </a:extLst>
          </p:cNvPr>
          <p:cNvSpPr>
            <a:spLocks noGrp="1"/>
          </p:cNvSpPr>
          <p:nvPr>
            <p:ph type="dt" sz="half" idx="10"/>
          </p:nvPr>
        </p:nvSpPr>
        <p:spPr/>
        <p:txBody>
          <a:bodyPr/>
          <a:lstStyle/>
          <a:p>
            <a:fld id="{1918FF51-AD92-9A41-972C-B9E184C75B97}" type="datetimeFigureOut">
              <a:rPr lang="en-US" smtClean="0"/>
              <a:t>4/16/2024</a:t>
            </a:fld>
            <a:endParaRPr lang="en-US"/>
          </a:p>
        </p:txBody>
      </p:sp>
      <p:sp>
        <p:nvSpPr>
          <p:cNvPr id="6" name="Footer Placeholder 5">
            <a:extLst>
              <a:ext uri="{FF2B5EF4-FFF2-40B4-BE49-F238E27FC236}">
                <a16:creationId xmlns:a16="http://schemas.microsoft.com/office/drawing/2014/main" id="{EEAB8CF4-9CCE-3246-AB83-09F383CF4D9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CD5F058-0DAC-EC43-A4E0-502797A5DA4E}"/>
              </a:ext>
            </a:extLst>
          </p:cNvPr>
          <p:cNvSpPr>
            <a:spLocks noGrp="1"/>
          </p:cNvSpPr>
          <p:nvPr>
            <p:ph type="sldNum" sz="quarter" idx="12"/>
          </p:nvPr>
        </p:nvSpPr>
        <p:spPr/>
        <p:txBody>
          <a:bodyPr/>
          <a:lstStyle/>
          <a:p>
            <a:fld id="{3F702166-096A-6147-A555-1EA37B3E826B}" type="slidenum">
              <a:rPr lang="en-US" smtClean="0"/>
              <a:t>‹#›</a:t>
            </a:fld>
            <a:endParaRPr lang="en-US"/>
          </a:p>
        </p:txBody>
      </p:sp>
    </p:spTree>
    <p:extLst>
      <p:ext uri="{BB962C8B-B14F-4D97-AF65-F5344CB8AC3E}">
        <p14:creationId xmlns:p14="http://schemas.microsoft.com/office/powerpoint/2010/main" val="3790374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6960004-A33D-AB4A-A6DD-DFFC35527FC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BD331C5-9537-6540-868D-845B28793C4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77F71C2-2F73-3B45-87DD-D85A7D8322C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18FF51-AD92-9A41-972C-B9E184C75B97}" type="datetimeFigureOut">
              <a:rPr lang="en-US" smtClean="0"/>
              <a:t>4/16/2024</a:t>
            </a:fld>
            <a:endParaRPr lang="en-US"/>
          </a:p>
        </p:txBody>
      </p:sp>
      <p:sp>
        <p:nvSpPr>
          <p:cNvPr id="5" name="Footer Placeholder 4">
            <a:extLst>
              <a:ext uri="{FF2B5EF4-FFF2-40B4-BE49-F238E27FC236}">
                <a16:creationId xmlns:a16="http://schemas.microsoft.com/office/drawing/2014/main" id="{77C7B671-3397-A641-9452-AC71007C10A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71039DC-791F-A744-ABDF-8F747624922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702166-096A-6147-A555-1EA37B3E826B}" type="slidenum">
              <a:rPr lang="en-US" smtClean="0"/>
              <a:t>‹#›</a:t>
            </a:fld>
            <a:endParaRPr lang="en-US"/>
          </a:p>
        </p:txBody>
      </p:sp>
    </p:spTree>
    <p:extLst>
      <p:ext uri="{BB962C8B-B14F-4D97-AF65-F5344CB8AC3E}">
        <p14:creationId xmlns:p14="http://schemas.microsoft.com/office/powerpoint/2010/main" val="5753160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s://www.bing.com/videos/riverview/relatedvideo?&amp;q=YouTube+Bible+Story+of+Easu+and+Jacob&amp;&amp;mid=5EC7088EE73ED8DF4F7A5EC7088EE73ED8DF4F7A&amp;mmscn=mtsc&amp;aps=165&amp;FORM=VRDGAR" TargetMode="External"/><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www.bing.com/videos/riverview/relatedvideo?q=christian%20aid%20global%20neighbours%20fischy%20music%20songs&amp;mid=80CD04CEE7523F60793180CD04CEE7523F607931&amp;ajaxhist=0" TargetMode="External"/><Relationship Id="rId1" Type="http://schemas.openxmlformats.org/officeDocument/2006/relationships/slideLayout" Target="../slideLayouts/slideLayout7.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elebrate First Anniversary of CommonSpirit Health with Mass ...">
            <a:extLst>
              <a:ext uri="{FF2B5EF4-FFF2-40B4-BE49-F238E27FC236}">
                <a16:creationId xmlns:a16="http://schemas.microsoft.com/office/drawing/2014/main" id="{6C1DB61C-0582-4031-665F-C9262738DD51}"/>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862884" y="1012232"/>
            <a:ext cx="5291666" cy="40878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03225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5EDDD75-49ED-33C1-C97C-5CDA3368B5F7}"/>
              </a:ext>
            </a:extLst>
          </p:cNvPr>
          <p:cNvPicPr>
            <a:picLocks noChangeAspect="1"/>
          </p:cNvPicPr>
          <p:nvPr/>
        </p:nvPicPr>
        <p:blipFill rotWithShape="1">
          <a:blip r:embed="rId2"/>
          <a:srcRect l="12451" t="20712" r="37306" b="29450"/>
          <a:stretch/>
        </p:blipFill>
        <p:spPr>
          <a:xfrm>
            <a:off x="1571347" y="497149"/>
            <a:ext cx="7096141" cy="3959441"/>
          </a:xfrm>
          <a:prstGeom prst="rect">
            <a:avLst/>
          </a:prstGeom>
        </p:spPr>
      </p:pic>
      <p:pic>
        <p:nvPicPr>
          <p:cNvPr id="5122" name="Picture 2" descr="Video Png Icon Free Download - Video Icon PNG - FlyClipart">
            <a:hlinkClick r:id="rId3"/>
            <a:extLst>
              <a:ext uri="{FF2B5EF4-FFF2-40B4-BE49-F238E27FC236}">
                <a16:creationId xmlns:a16="http://schemas.microsoft.com/office/drawing/2014/main" id="{55D91C20-97D1-8B0E-3E63-0A9C9DC3BBD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55623" y="497149"/>
            <a:ext cx="1852931" cy="14227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81912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OLY Paris 2024 Eiffel Tower Olympic Rings">
            <a:extLst>
              <a:ext uri="{FF2B5EF4-FFF2-40B4-BE49-F238E27FC236}">
                <a16:creationId xmlns:a16="http://schemas.microsoft.com/office/drawing/2014/main" id="{8BE2E5EB-BCC7-81B4-5568-39F53831702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29630" y="265083"/>
            <a:ext cx="5823752" cy="434506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68824009-1308-18FD-DCF2-BA6647A947F1}"/>
              </a:ext>
            </a:extLst>
          </p:cNvPr>
          <p:cNvSpPr txBox="1"/>
          <p:nvPr/>
        </p:nvSpPr>
        <p:spPr>
          <a:xfrm>
            <a:off x="2257886" y="4963786"/>
            <a:ext cx="7276731" cy="1477328"/>
          </a:xfrm>
          <a:prstGeom prst="rect">
            <a:avLst/>
          </a:prstGeom>
          <a:noFill/>
        </p:spPr>
        <p:txBody>
          <a:bodyPr wrap="square">
            <a:spAutoFit/>
          </a:bodyPr>
          <a:lstStyle/>
          <a:p>
            <a:r>
              <a:rPr lang="en-GB" sz="1800" b="1" dirty="0">
                <a:solidFill>
                  <a:srgbClr val="333333"/>
                </a:solidFill>
                <a:effectLst/>
                <a:highlight>
                  <a:srgbClr val="FFFFFF"/>
                </a:highlight>
                <a:latin typeface="Segoe UI" panose="020B0502040204020203" pitchFamily="34" charset="0"/>
                <a:ea typeface="Aptos" panose="020B0004020202020204" pitchFamily="34" charset="0"/>
              </a:rPr>
              <a:t>"The most important thing in the Olympic Games is not to win, but to take part, just as the most important thing in life is not the triumph, but the struggle</a:t>
            </a:r>
            <a:r>
              <a:rPr lang="en-GB" b="1" dirty="0">
                <a:solidFill>
                  <a:srgbClr val="333333"/>
                </a:solidFill>
                <a:highlight>
                  <a:srgbClr val="FFFFFF"/>
                </a:highlight>
                <a:latin typeface="Segoe UI" panose="020B0502040204020203" pitchFamily="34" charset="0"/>
                <a:ea typeface="Aptos" panose="020B0004020202020204" pitchFamily="34" charset="0"/>
              </a:rPr>
              <a:t>.</a:t>
            </a:r>
            <a:r>
              <a:rPr lang="en-GB" sz="1800" b="1" dirty="0">
                <a:solidFill>
                  <a:srgbClr val="333333"/>
                </a:solidFill>
                <a:effectLst/>
                <a:highlight>
                  <a:srgbClr val="FFFFFF"/>
                </a:highlight>
                <a:latin typeface="Segoe UI" panose="020B0502040204020203" pitchFamily="34" charset="0"/>
                <a:ea typeface="Aptos" panose="020B0004020202020204" pitchFamily="34" charset="0"/>
              </a:rPr>
              <a:t> </a:t>
            </a:r>
            <a:r>
              <a:rPr lang="en-GB" b="1" dirty="0">
                <a:solidFill>
                  <a:srgbClr val="333333"/>
                </a:solidFill>
                <a:highlight>
                  <a:srgbClr val="FFFFFF"/>
                </a:highlight>
                <a:latin typeface="Segoe UI" panose="020B0502040204020203" pitchFamily="34" charset="0"/>
                <a:ea typeface="Aptos" panose="020B0004020202020204" pitchFamily="34" charset="0"/>
              </a:rPr>
              <a:t>T</a:t>
            </a:r>
            <a:r>
              <a:rPr lang="en-GB" sz="1800" b="1" dirty="0">
                <a:solidFill>
                  <a:srgbClr val="333333"/>
                </a:solidFill>
                <a:effectLst/>
                <a:highlight>
                  <a:srgbClr val="FFFFFF"/>
                </a:highlight>
                <a:latin typeface="Segoe UI" panose="020B0502040204020203" pitchFamily="34" charset="0"/>
                <a:ea typeface="Aptos" panose="020B0004020202020204" pitchFamily="34" charset="0"/>
              </a:rPr>
              <a:t>he essential thing is not to have won, but to have fought well." </a:t>
            </a:r>
          </a:p>
          <a:p>
            <a:pPr algn="r"/>
            <a:r>
              <a:rPr lang="en-GB" dirty="0">
                <a:solidFill>
                  <a:srgbClr val="333333"/>
                </a:solidFill>
                <a:highlight>
                  <a:srgbClr val="FFFFFF"/>
                </a:highlight>
                <a:latin typeface="Segoe UI" panose="020B0502040204020203" pitchFamily="34" charset="0"/>
              </a:rPr>
              <a:t>Pierre de Coubertin, Founder of the Olympic Games.</a:t>
            </a:r>
            <a:endParaRPr lang="en-GB" dirty="0"/>
          </a:p>
        </p:txBody>
      </p:sp>
    </p:spTree>
    <p:extLst>
      <p:ext uri="{BB962C8B-B14F-4D97-AF65-F5344CB8AC3E}">
        <p14:creationId xmlns:p14="http://schemas.microsoft.com/office/powerpoint/2010/main" val="2107760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6FA3DCD-90F3-F6DF-C15E-9836B318E9A8}"/>
              </a:ext>
            </a:extLst>
          </p:cNvPr>
          <p:cNvPicPr>
            <a:picLocks noChangeAspect="1"/>
          </p:cNvPicPr>
          <p:nvPr/>
        </p:nvPicPr>
        <p:blipFill rotWithShape="1">
          <a:blip r:embed="rId2"/>
          <a:srcRect l="27743" t="31586" r="52015" b="12622"/>
          <a:stretch/>
        </p:blipFill>
        <p:spPr>
          <a:xfrm>
            <a:off x="1740023" y="656946"/>
            <a:ext cx="3400148" cy="5271455"/>
          </a:xfrm>
          <a:prstGeom prst="rect">
            <a:avLst/>
          </a:prstGeom>
        </p:spPr>
      </p:pic>
      <p:pic>
        <p:nvPicPr>
          <p:cNvPr id="6" name="Picture 5">
            <a:extLst>
              <a:ext uri="{FF2B5EF4-FFF2-40B4-BE49-F238E27FC236}">
                <a16:creationId xmlns:a16="http://schemas.microsoft.com/office/drawing/2014/main" id="{C111847A-AA8F-1FE8-158C-9A170DA86609}"/>
              </a:ext>
            </a:extLst>
          </p:cNvPr>
          <p:cNvPicPr>
            <a:picLocks noChangeAspect="1"/>
          </p:cNvPicPr>
          <p:nvPr/>
        </p:nvPicPr>
        <p:blipFill rotWithShape="1">
          <a:blip r:embed="rId3"/>
          <a:srcRect l="48965" t="34069" r="29547" b="14563"/>
          <a:stretch/>
        </p:blipFill>
        <p:spPr>
          <a:xfrm>
            <a:off x="5770486" y="708097"/>
            <a:ext cx="3882072" cy="5220303"/>
          </a:xfrm>
          <a:prstGeom prst="rect">
            <a:avLst/>
          </a:prstGeom>
        </p:spPr>
      </p:pic>
    </p:spTree>
    <p:extLst>
      <p:ext uri="{BB962C8B-B14F-4D97-AF65-F5344CB8AC3E}">
        <p14:creationId xmlns:p14="http://schemas.microsoft.com/office/powerpoint/2010/main" val="663103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St. Mary's Church of England Primary School | Collective Worship">
            <a:extLst>
              <a:ext uri="{FF2B5EF4-FFF2-40B4-BE49-F238E27FC236}">
                <a16:creationId xmlns:a16="http://schemas.microsoft.com/office/drawing/2014/main" id="{25D65858-67A1-EBFE-0009-380B499EE554}"/>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338636" y="515424"/>
            <a:ext cx="5291667" cy="3518958"/>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5992E69E-DA09-1799-44DA-FFB07A8CB26E}"/>
              </a:ext>
            </a:extLst>
          </p:cNvPr>
          <p:cNvSpPr txBox="1"/>
          <p:nvPr/>
        </p:nvSpPr>
        <p:spPr>
          <a:xfrm>
            <a:off x="7155402" y="515424"/>
            <a:ext cx="3697962" cy="3139321"/>
          </a:xfrm>
          <a:prstGeom prst="rect">
            <a:avLst/>
          </a:prstGeom>
          <a:noFill/>
        </p:spPr>
        <p:txBody>
          <a:bodyPr wrap="square" rtlCol="0">
            <a:spAutoFit/>
          </a:bodyPr>
          <a:lstStyle/>
          <a:p>
            <a:r>
              <a:rPr lang="en-GB" dirty="0"/>
              <a:t>Dear God,</a:t>
            </a:r>
          </a:p>
          <a:p>
            <a:r>
              <a:rPr lang="en-GB" dirty="0"/>
              <a:t>Thank you that you believe in fair play.</a:t>
            </a:r>
          </a:p>
          <a:p>
            <a:r>
              <a:rPr lang="en-GB" dirty="0"/>
              <a:t>Thank you for the examples of sportsmen and women who have chosen to play fairly.</a:t>
            </a:r>
          </a:p>
          <a:p>
            <a:r>
              <a:rPr lang="en-GB" dirty="0"/>
              <a:t>Please help us to treat other people fairly, whether it’s in class, at home or when we’re playing sport or games.</a:t>
            </a:r>
          </a:p>
          <a:p>
            <a:r>
              <a:rPr lang="en-GB" dirty="0"/>
              <a:t>Amen.</a:t>
            </a:r>
          </a:p>
        </p:txBody>
      </p:sp>
    </p:spTree>
    <p:extLst>
      <p:ext uri="{BB962C8B-B14F-4D97-AF65-F5344CB8AC3E}">
        <p14:creationId xmlns:p14="http://schemas.microsoft.com/office/powerpoint/2010/main" val="10538974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Video Png Icon Free Download - Video Icon PNG - FlyClipart">
            <a:hlinkClick r:id="rId2"/>
            <a:extLst>
              <a:ext uri="{FF2B5EF4-FFF2-40B4-BE49-F238E27FC236}">
                <a16:creationId xmlns:a16="http://schemas.microsoft.com/office/drawing/2014/main" id="{73061AA9-6A5D-0B21-8709-BEA311BA91B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99507" y="372861"/>
            <a:ext cx="1852931" cy="1422786"/>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23236786-5C65-1FBE-AF6E-BFCBE12971D6}"/>
              </a:ext>
            </a:extLst>
          </p:cNvPr>
          <p:cNvPicPr>
            <a:picLocks noChangeAspect="1"/>
          </p:cNvPicPr>
          <p:nvPr/>
        </p:nvPicPr>
        <p:blipFill rotWithShape="1">
          <a:blip r:embed="rId4"/>
          <a:srcRect l="26416" t="20296" r="22833" b="28592"/>
          <a:stretch/>
        </p:blipFill>
        <p:spPr>
          <a:xfrm>
            <a:off x="1675131" y="518160"/>
            <a:ext cx="7532536" cy="4267200"/>
          </a:xfrm>
          <a:prstGeom prst="rect">
            <a:avLst/>
          </a:prstGeom>
        </p:spPr>
      </p:pic>
    </p:spTree>
    <p:extLst>
      <p:ext uri="{BB962C8B-B14F-4D97-AF65-F5344CB8AC3E}">
        <p14:creationId xmlns:p14="http://schemas.microsoft.com/office/powerpoint/2010/main" val="423262857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BEB5C68A-61BB-4D40-9696-28D5C32EE239}" vid="{6709E68C-0A3E-AB4D-BC45-2D9D20EC006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ac15c9f3-89de-41f0-808e-0d6a6779343a" xsi:nil="true"/>
    <lcf76f155ced4ddcb4097134ff3c332f xmlns="2f116d5b-396f-4e4a-83ba-9442a2ac4a70">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C039752084F974F8A936374EF80F060" ma:contentTypeVersion="15" ma:contentTypeDescription="Create a new document." ma:contentTypeScope="" ma:versionID="1feebabeea299cac1b2f95273779d472">
  <xsd:schema xmlns:xsd="http://www.w3.org/2001/XMLSchema" xmlns:xs="http://www.w3.org/2001/XMLSchema" xmlns:p="http://schemas.microsoft.com/office/2006/metadata/properties" xmlns:ns2="2f116d5b-396f-4e4a-83ba-9442a2ac4a70" xmlns:ns3="ac15c9f3-89de-41f0-808e-0d6a6779343a" targetNamespace="http://schemas.microsoft.com/office/2006/metadata/properties" ma:root="true" ma:fieldsID="a0edefe25aec1166a35c15f6a06ab230" ns2:_="" ns3:_="">
    <xsd:import namespace="2f116d5b-396f-4e4a-83ba-9442a2ac4a70"/>
    <xsd:import namespace="ac15c9f3-89de-41f0-808e-0d6a6779343a"/>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ObjectDetectorVersions"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f116d5b-396f-4e4a-83ba-9442a2ac4a7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206aabbe-596b-4e13-ae27-cd64ca0bc193" ma:termSetId="09814cd3-568e-fe90-9814-8d621ff8fb84" ma:anchorId="fba54fb3-c3e1-fe81-a776-ca4b69148c4d" ma:open="true" ma:isKeyword="false">
      <xsd:complexType>
        <xsd:sequence>
          <xsd:element ref="pc:Terms" minOccurs="0" maxOccurs="1"/>
        </xsd:sequence>
      </xsd:complex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19" nillable="true" ma:displayName="Location" ma:descrip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c15c9f3-89de-41f0-808e-0d6a6779343a"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0e0d2ad1-54e3-4a9c-a987-51603e5c7a31}" ma:internalName="TaxCatchAll" ma:showField="CatchAllData" ma:web="ac15c9f3-89de-41f0-808e-0d6a6779343a">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577CC5C-BD48-4B55-B67C-16DB66DF4DA9}">
  <ds:schemaRefs>
    <ds:schemaRef ds:uri="http://schemas.microsoft.com/sharepoint/v3/contenttype/forms"/>
  </ds:schemaRefs>
</ds:datastoreItem>
</file>

<file path=customXml/itemProps2.xml><?xml version="1.0" encoding="utf-8"?>
<ds:datastoreItem xmlns:ds="http://schemas.openxmlformats.org/officeDocument/2006/customXml" ds:itemID="{A6F227E4-90E3-4B0C-8ABE-175586F5241C}">
  <ds:schemaRefs>
    <ds:schemaRef ds:uri="http://schemas.microsoft.com/office/2006/metadata/properties"/>
    <ds:schemaRef ds:uri="http://schemas.microsoft.com/office/infopath/2007/PartnerControls"/>
    <ds:schemaRef ds:uri="ac15c9f3-89de-41f0-808e-0d6a6779343a"/>
    <ds:schemaRef ds:uri="2f116d5b-396f-4e4a-83ba-9442a2ac4a70"/>
  </ds:schemaRefs>
</ds:datastoreItem>
</file>

<file path=customXml/itemProps3.xml><?xml version="1.0" encoding="utf-8"?>
<ds:datastoreItem xmlns:ds="http://schemas.openxmlformats.org/officeDocument/2006/customXml" ds:itemID="{E884DCD7-20D6-4A07-8E42-E38ADA35E01C}"/>
</file>

<file path=docProps/app.xml><?xml version="1.0" encoding="utf-8"?>
<Properties xmlns="http://schemas.openxmlformats.org/officeDocument/2006/extended-properties" xmlns:vt="http://schemas.openxmlformats.org/officeDocument/2006/docPropsVTypes">
  <TotalTime>0</TotalTime>
  <Words>115</Words>
  <Application>Microsoft Office PowerPoint</Application>
  <PresentationFormat>Widescreen</PresentationFormat>
  <Paragraphs>7</Paragraphs>
  <Slides>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Arial</vt:lpstr>
      <vt:lpstr>Calibri</vt:lpstr>
      <vt:lpstr>Calibri Light</vt:lpstr>
      <vt:lpstr>Segoe UI</vt: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Church of England  Schools Leadership Induction 28th September 2022</dc:title>
  <dc:creator>Richard Wharton</dc:creator>
  <cp:lastModifiedBy>Jane Kelly</cp:lastModifiedBy>
  <cp:revision>74</cp:revision>
  <dcterms:created xsi:type="dcterms:W3CDTF">2022-09-27T14:25:11Z</dcterms:created>
  <dcterms:modified xsi:type="dcterms:W3CDTF">2024-04-16T08:09:13Z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0x0101003C039752084F974F8A936374EF80F060</vt:lpwstr>
  </property>
  <property fmtid="{D5CDD505-2E9C-101B-9397-08002B2CF9AE}" pid="3" name="MediaServiceImageTags">
    <vt:lpwstr/>
  </property>
</Properties>
</file>