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511" r:id="rId5"/>
    <p:sldId id="519" r:id="rId6"/>
    <p:sldId id="510" r:id="rId7"/>
    <p:sldId id="520" r:id="rId8"/>
    <p:sldId id="521" r:id="rId9"/>
    <p:sldId id="522" r:id="rId10"/>
    <p:sldId id="523" r:id="rId11"/>
    <p:sldId id="524" r:id="rId12"/>
    <p:sldId id="512" r:id="rId13"/>
    <p:sldId id="51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724D"/>
    <a:srgbClr val="534C15"/>
    <a:srgbClr val="7B701F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96659C-40FB-4DCD-AF62-6608F15A57EA}" v="1" dt="2024-05-17T09:03:28.6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48" autoAdjust="0"/>
    <p:restoredTop sz="95226" autoAdjust="0"/>
  </p:normalViewPr>
  <p:slideViewPr>
    <p:cSldViewPr snapToGrid="0" snapToObjects="1">
      <p:cViewPr varScale="1">
        <p:scale>
          <a:sx n="108" d="100"/>
          <a:sy n="108" d="100"/>
        </p:scale>
        <p:origin x="10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5/17/2024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bing.com/videos/riverview/relatedvideo?q=christian%20aid%20global%20neighbours%20fischy%20music%20songs&amp;mid=80CD04CEE7523F60793180CD04CEE7523F607931&amp;ajaxhist=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bbc.co.uk/teach/class-clips-video/ks1-religious-education-treasure-champs-23-fairness/zc3kjfr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elebrate First Anniversary of CommonSpirit Health with Mass ...">
            <a:extLst>
              <a:ext uri="{FF2B5EF4-FFF2-40B4-BE49-F238E27FC236}">
                <a16:creationId xmlns:a16="http://schemas.microsoft.com/office/drawing/2014/main" id="{88BC0977-413B-CF25-855B-050D301974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62884" y="1012232"/>
            <a:ext cx="5291666" cy="408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082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Video Png Icon Free Download - Video Icon PNG - FlyClipart">
            <a:hlinkClick r:id="rId2"/>
            <a:extLst>
              <a:ext uri="{FF2B5EF4-FFF2-40B4-BE49-F238E27FC236}">
                <a16:creationId xmlns:a16="http://schemas.microsoft.com/office/drawing/2014/main" id="{73061AA9-6A5D-0B21-8709-BEA311BA91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99507" y="372861"/>
            <a:ext cx="1852931" cy="142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3236786-5C65-1FBE-AF6E-BFCBE12971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2573" y="492967"/>
            <a:ext cx="7532536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628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08BA7AE-E5D3-1A1F-0D6B-C82B890227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1145" y="506028"/>
            <a:ext cx="7439489" cy="530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79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Play video icon in flat style. Movie icon">
            <a:hlinkClick r:id="rId2"/>
            <a:extLst>
              <a:ext uri="{FF2B5EF4-FFF2-40B4-BE49-F238E27FC236}">
                <a16:creationId xmlns:a16="http://schemas.microsoft.com/office/drawing/2014/main" id="{151D5022-4B92-D57D-FC7A-87D5BC75FB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71"/>
          <a:stretch/>
        </p:blipFill>
        <p:spPr bwMode="auto">
          <a:xfrm>
            <a:off x="9997440" y="353922"/>
            <a:ext cx="1559878" cy="16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3A0CDD3-FB43-835E-3B29-AE77DD7D48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5018" y="887767"/>
            <a:ext cx="8487052" cy="482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230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hildren sharing toys clipart 10 free Cliparts | Download images on ...">
            <a:extLst>
              <a:ext uri="{FF2B5EF4-FFF2-40B4-BE49-F238E27FC236}">
                <a16:creationId xmlns:a16="http://schemas.microsoft.com/office/drawing/2014/main" id="{C8C52774-DCA8-B529-3D60-325D8C05EC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0" y="785813"/>
            <a:ext cx="7620000" cy="528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499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air Play Stock-Vektoren und -Grafiken - iStock">
            <a:extLst>
              <a:ext uri="{FF2B5EF4-FFF2-40B4-BE49-F238E27FC236}">
                <a16:creationId xmlns:a16="http://schemas.microsoft.com/office/drawing/2014/main" id="{0EEEB659-5356-3221-C161-CA68E18560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1350" y="514350"/>
            <a:ext cx="5829300" cy="58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624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arents' Bulletin Board - Mrs. Economou's Grade 2 Class Website!">
            <a:extLst>
              <a:ext uri="{FF2B5EF4-FFF2-40B4-BE49-F238E27FC236}">
                <a16:creationId xmlns:a16="http://schemas.microsoft.com/office/drawing/2014/main" id="{3DD37729-F438-56FA-DF61-160B86CAA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2378" y="911686"/>
            <a:ext cx="6405332" cy="430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708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hildren sharing clipart 20 free Cliparts | Download images on ...">
            <a:extLst>
              <a:ext uri="{FF2B5EF4-FFF2-40B4-BE49-F238E27FC236}">
                <a16:creationId xmlns:a16="http://schemas.microsoft.com/office/drawing/2014/main" id="{0FD5E23E-8166-CE3A-25D7-364ED84DA5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1350" y="700088"/>
            <a:ext cx="5829300" cy="545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293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hildren Helping Others Clipart | Free download on ClipArtMag">
            <a:extLst>
              <a:ext uri="{FF2B5EF4-FFF2-40B4-BE49-F238E27FC236}">
                <a16:creationId xmlns:a16="http://schemas.microsoft.com/office/drawing/2014/main" id="{16215FD0-5393-BCC3-4F32-4DD8071C61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38425" y="0"/>
            <a:ext cx="6913563" cy="6298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652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St. Mary's Church of England Primary School | Collective Worship">
            <a:extLst>
              <a:ext uri="{FF2B5EF4-FFF2-40B4-BE49-F238E27FC236}">
                <a16:creationId xmlns:a16="http://schemas.microsoft.com/office/drawing/2014/main" id="{25D65858-67A1-EBFE-0009-380B499EE5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38636" y="515424"/>
            <a:ext cx="5291667" cy="351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992E69E-DA09-1799-44DA-FFB07A8CB26E}"/>
              </a:ext>
            </a:extLst>
          </p:cNvPr>
          <p:cNvSpPr txBox="1"/>
          <p:nvPr/>
        </p:nvSpPr>
        <p:spPr>
          <a:xfrm>
            <a:off x="7155401" y="515424"/>
            <a:ext cx="427973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Dear God,</a:t>
            </a:r>
          </a:p>
          <a:p>
            <a:r>
              <a:rPr lang="en-GB" sz="2400" dirty="0"/>
              <a:t>Thank you that you want us to be fair.</a:t>
            </a:r>
          </a:p>
          <a:p>
            <a:endParaRPr lang="en-GB" sz="2400" dirty="0"/>
          </a:p>
          <a:p>
            <a:r>
              <a:rPr lang="en-GB" sz="2400" dirty="0"/>
              <a:t>Please help us to treat other people fairly, whether it’s in class, at home or when we’re playing sport or games.</a:t>
            </a:r>
          </a:p>
          <a:p>
            <a:endParaRPr lang="en-GB" sz="2400" dirty="0"/>
          </a:p>
          <a:p>
            <a:r>
              <a:rPr lang="en-GB" sz="2400" dirty="0"/>
              <a:t>Amen.</a:t>
            </a:r>
          </a:p>
        </p:txBody>
      </p:sp>
    </p:spTree>
    <p:extLst>
      <p:ext uri="{BB962C8B-B14F-4D97-AF65-F5344CB8AC3E}">
        <p14:creationId xmlns:p14="http://schemas.microsoft.com/office/powerpoint/2010/main" val="1053897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5" ma:contentTypeDescription="Create a new document." ma:contentTypeScope="" ma:versionID="1feebabeea299cac1b2f95273779d472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a0edefe25aec1166a35c15f6a06ab230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2A00F8E-4CB8-43DA-9C09-7472E3D8D9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116d5b-396f-4e4a-83ba-9442a2ac4a70"/>
    <ds:schemaRef ds:uri="ac15c9f3-89de-41f0-808e-0d6a67793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F351158-E082-427F-9564-C47FCB8B4413}">
  <ds:schemaRefs>
    <ds:schemaRef ds:uri="http://schemas.microsoft.com/office/2006/metadata/properties"/>
    <ds:schemaRef ds:uri="http://schemas.microsoft.com/office/infopath/2007/PartnerControls"/>
    <ds:schemaRef ds:uri="ac15c9f3-89de-41f0-808e-0d6a6779343a"/>
    <ds:schemaRef ds:uri="2f116d5b-396f-4e4a-83ba-9442a2ac4a70"/>
  </ds:schemaRefs>
</ds:datastoreItem>
</file>

<file path=customXml/itemProps3.xml><?xml version="1.0" encoding="utf-8"?>
<ds:datastoreItem xmlns:ds="http://schemas.openxmlformats.org/officeDocument/2006/customXml" ds:itemID="{771F23DE-8F87-405A-8AEC-C2D48FDC736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39</Words>
  <Application>Microsoft Office PowerPoint</Application>
  <PresentationFormat>Widescreen</PresentationFormat>
  <Paragraphs>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Robert Sanders</cp:lastModifiedBy>
  <cp:revision>104</cp:revision>
  <dcterms:created xsi:type="dcterms:W3CDTF">2022-09-27T14:25:11Z</dcterms:created>
  <dcterms:modified xsi:type="dcterms:W3CDTF">2024-05-17T09:03:28Z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  <property fmtid="{D5CDD505-2E9C-101B-9397-08002B2CF9AE}" pid="3" name="MediaServiceImageTags">
    <vt:lpwstr/>
  </property>
</Properties>
</file>