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6E0F58E-3916-4D08-8343-A0A3472A7D69}" v="1" dt="2023-10-16T10:44:26.9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bert Sanders" userId="S::robert.sanders@portsmouth.anglican.org::2099a037-7b68-439e-9557-347cab38f0d9" providerId="AD" clId="Web-{FCA43DEB-99CB-20F4-5193-E2829062865C}"/>
    <pc:docChg chg="addSld modSld">
      <pc:chgData name="Robert Sanders" userId="S::robert.sanders@portsmouth.anglican.org::2099a037-7b68-439e-9557-347cab38f0d9" providerId="AD" clId="Web-{FCA43DEB-99CB-20F4-5193-E2829062865C}" dt="2023-09-20T14:40:38.186" v="181" actId="1076"/>
      <pc:docMkLst>
        <pc:docMk/>
      </pc:docMkLst>
      <pc:sldChg chg="addSp modSp">
        <pc:chgData name="Robert Sanders" userId="S::robert.sanders@portsmouth.anglican.org::2099a037-7b68-439e-9557-347cab38f0d9" providerId="AD" clId="Web-{FCA43DEB-99CB-20F4-5193-E2829062865C}" dt="2023-09-20T11:21:47.270" v="30" actId="1076"/>
        <pc:sldMkLst>
          <pc:docMk/>
          <pc:sldMk cId="1618392392" sldId="258"/>
        </pc:sldMkLst>
        <pc:spChg chg="add mod">
          <ac:chgData name="Robert Sanders" userId="S::robert.sanders@portsmouth.anglican.org::2099a037-7b68-439e-9557-347cab38f0d9" providerId="AD" clId="Web-{FCA43DEB-99CB-20F4-5193-E2829062865C}" dt="2023-09-20T11:21:47.270" v="30" actId="1076"/>
          <ac:spMkLst>
            <pc:docMk/>
            <pc:sldMk cId="1618392392" sldId="258"/>
            <ac:spMk id="3" creationId="{AC31B8EC-B6D9-93E0-6000-6C5865E63DE0}"/>
          </ac:spMkLst>
        </pc:spChg>
        <pc:picChg chg="add mod">
          <ac:chgData name="Robert Sanders" userId="S::robert.sanders@portsmouth.anglican.org::2099a037-7b68-439e-9557-347cab38f0d9" providerId="AD" clId="Web-{FCA43DEB-99CB-20F4-5193-E2829062865C}" dt="2023-09-20T11:20:59.813" v="8" actId="1076"/>
          <ac:picMkLst>
            <pc:docMk/>
            <pc:sldMk cId="1618392392" sldId="258"/>
            <ac:picMk id="4" creationId="{D4DDE791-91EA-578F-185E-4E3F04FBFFC3}"/>
          </ac:picMkLst>
        </pc:picChg>
      </pc:sldChg>
      <pc:sldChg chg="addSp delSp modSp add replId">
        <pc:chgData name="Robert Sanders" userId="S::robert.sanders@portsmouth.anglican.org::2099a037-7b68-439e-9557-347cab38f0d9" providerId="AD" clId="Web-{FCA43DEB-99CB-20F4-5193-E2829062865C}" dt="2023-09-20T14:39:30.168" v="159" actId="1076"/>
        <pc:sldMkLst>
          <pc:docMk/>
          <pc:sldMk cId="2662162364" sldId="259"/>
        </pc:sldMkLst>
        <pc:spChg chg="add mod">
          <ac:chgData name="Robert Sanders" userId="S::robert.sanders@portsmouth.anglican.org::2099a037-7b68-439e-9557-347cab38f0d9" providerId="AD" clId="Web-{FCA43DEB-99CB-20F4-5193-E2829062865C}" dt="2023-09-20T14:12:17.946" v="62"/>
          <ac:spMkLst>
            <pc:docMk/>
            <pc:sldMk cId="2662162364" sldId="259"/>
            <ac:spMk id="3" creationId="{61F65110-76F2-CBBF-A0BC-AD81C0D50285}"/>
          </ac:spMkLst>
        </pc:spChg>
        <pc:spChg chg="del">
          <ac:chgData name="Robert Sanders" userId="S::robert.sanders@portsmouth.anglican.org::2099a037-7b68-439e-9557-347cab38f0d9" providerId="AD" clId="Web-{FCA43DEB-99CB-20F4-5193-E2829062865C}" dt="2023-09-20T11:22:13.725" v="34"/>
          <ac:spMkLst>
            <pc:docMk/>
            <pc:sldMk cId="2662162364" sldId="259"/>
            <ac:spMk id="3" creationId="{AC31B8EC-B6D9-93E0-6000-6C5865E63DE0}"/>
          </ac:spMkLst>
        </pc:spChg>
        <pc:spChg chg="add mod">
          <ac:chgData name="Robert Sanders" userId="S::robert.sanders@portsmouth.anglican.org::2099a037-7b68-439e-9557-347cab38f0d9" providerId="AD" clId="Web-{FCA43DEB-99CB-20F4-5193-E2829062865C}" dt="2023-09-20T14:22:46.278" v="76" actId="1076"/>
          <ac:spMkLst>
            <pc:docMk/>
            <pc:sldMk cId="2662162364" sldId="259"/>
            <ac:spMk id="6" creationId="{87F06AD0-1EAD-AD5F-ECF0-1EBDBEEC694D}"/>
          </ac:spMkLst>
        </pc:spChg>
        <pc:spChg chg="add mod">
          <ac:chgData name="Robert Sanders" userId="S::robert.sanders@portsmouth.anglican.org::2099a037-7b68-439e-9557-347cab38f0d9" providerId="AD" clId="Web-{FCA43DEB-99CB-20F4-5193-E2829062865C}" dt="2023-09-20T14:38:35.026" v="130" actId="1076"/>
          <ac:spMkLst>
            <pc:docMk/>
            <pc:sldMk cId="2662162364" sldId="259"/>
            <ac:spMk id="9" creationId="{2BB355D7-EDF5-D3F7-9F64-9E93986EECF9}"/>
          </ac:spMkLst>
        </pc:spChg>
        <pc:spChg chg="add mod">
          <ac:chgData name="Robert Sanders" userId="S::robert.sanders@portsmouth.anglican.org::2099a037-7b68-439e-9557-347cab38f0d9" providerId="AD" clId="Web-{FCA43DEB-99CB-20F4-5193-E2829062865C}" dt="2023-09-20T14:39:21.308" v="155" actId="1076"/>
          <ac:spMkLst>
            <pc:docMk/>
            <pc:sldMk cId="2662162364" sldId="259"/>
            <ac:spMk id="11" creationId="{6861BEEC-B9F6-EDDA-E673-D3B286606FB8}"/>
          </ac:spMkLst>
        </pc:spChg>
        <pc:spChg chg="add mod">
          <ac:chgData name="Robert Sanders" userId="S::robert.sanders@portsmouth.anglican.org::2099a037-7b68-439e-9557-347cab38f0d9" providerId="AD" clId="Web-{FCA43DEB-99CB-20F4-5193-E2829062865C}" dt="2023-09-20T14:39:26.762" v="157" actId="1076"/>
          <ac:spMkLst>
            <pc:docMk/>
            <pc:sldMk cId="2662162364" sldId="259"/>
            <ac:spMk id="14" creationId="{D01CF9BD-7D57-78B1-77B4-1C67776D1830}"/>
          </ac:spMkLst>
        </pc:spChg>
        <pc:spChg chg="add mod">
          <ac:chgData name="Robert Sanders" userId="S::robert.sanders@portsmouth.anglican.org::2099a037-7b68-439e-9557-347cab38f0d9" providerId="AD" clId="Web-{FCA43DEB-99CB-20F4-5193-E2829062865C}" dt="2023-09-20T14:39:30.168" v="158" actId="1076"/>
          <ac:spMkLst>
            <pc:docMk/>
            <pc:sldMk cId="2662162364" sldId="259"/>
            <ac:spMk id="16" creationId="{DD34FDAD-A63C-8D16-4AE4-D9D3B9D1252A}"/>
          </ac:spMkLst>
        </pc:spChg>
        <pc:picChg chg="add mod modCrop">
          <ac:chgData name="Robert Sanders" userId="S::robert.sanders@portsmouth.anglican.org::2099a037-7b68-439e-9557-347cab38f0d9" providerId="AD" clId="Web-{FCA43DEB-99CB-20F4-5193-E2829062865C}" dt="2023-09-20T14:11:40.070" v="41" actId="1076"/>
          <ac:picMkLst>
            <pc:docMk/>
            <pc:sldMk cId="2662162364" sldId="259"/>
            <ac:picMk id="2" creationId="{07785858-A949-1F5F-5961-6D69AF13AC59}"/>
          </ac:picMkLst>
        </pc:picChg>
        <pc:picChg chg="add mod">
          <ac:chgData name="Robert Sanders" userId="S::robert.sanders@portsmouth.anglican.org::2099a037-7b68-439e-9557-347cab38f0d9" providerId="AD" clId="Web-{FCA43DEB-99CB-20F4-5193-E2829062865C}" dt="2023-09-20T14:22:32.199" v="66" actId="1076"/>
          <ac:picMkLst>
            <pc:docMk/>
            <pc:sldMk cId="2662162364" sldId="259"/>
            <ac:picMk id="4" creationId="{1455DDA4-777E-68DE-3589-34F494980E58}"/>
          </ac:picMkLst>
        </pc:picChg>
        <pc:picChg chg="del">
          <ac:chgData name="Robert Sanders" userId="S::robert.sanders@portsmouth.anglican.org::2099a037-7b68-439e-9557-347cab38f0d9" providerId="AD" clId="Web-{FCA43DEB-99CB-20F4-5193-E2829062865C}" dt="2023-09-20T11:22:12.647" v="33"/>
          <ac:picMkLst>
            <pc:docMk/>
            <pc:sldMk cId="2662162364" sldId="259"/>
            <ac:picMk id="4" creationId="{D4DDE791-91EA-578F-185E-4E3F04FBFFC3}"/>
          </ac:picMkLst>
        </pc:picChg>
        <pc:picChg chg="add mod">
          <ac:chgData name="Robert Sanders" userId="S::robert.sanders@portsmouth.anglican.org::2099a037-7b68-439e-9557-347cab38f0d9" providerId="AD" clId="Web-{FCA43DEB-99CB-20F4-5193-E2829062865C}" dt="2023-09-20T14:36:31.647" v="126" actId="1076"/>
          <ac:picMkLst>
            <pc:docMk/>
            <pc:sldMk cId="2662162364" sldId="259"/>
            <ac:picMk id="8" creationId="{3D82CD87-CB45-C9B8-3A27-821048B450B5}"/>
          </ac:picMkLst>
        </pc:picChg>
        <pc:picChg chg="del">
          <ac:chgData name="Robert Sanders" userId="S::robert.sanders@portsmouth.anglican.org::2099a037-7b68-439e-9557-347cab38f0d9" providerId="AD" clId="Web-{FCA43DEB-99CB-20F4-5193-E2829062865C}" dt="2023-09-20T11:22:11.959" v="32"/>
          <ac:picMkLst>
            <pc:docMk/>
            <pc:sldMk cId="2662162364" sldId="259"/>
            <ac:picMk id="9" creationId="{BE820C33-4D28-CEAE-1974-8B9692D8C8F3}"/>
          </ac:picMkLst>
        </pc:picChg>
        <pc:picChg chg="add mod">
          <ac:chgData name="Robert Sanders" userId="S::robert.sanders@portsmouth.anglican.org::2099a037-7b68-439e-9557-347cab38f0d9" providerId="AD" clId="Web-{FCA43DEB-99CB-20F4-5193-E2829062865C}" dt="2023-09-20T14:39:21.293" v="154" actId="1076"/>
          <ac:picMkLst>
            <pc:docMk/>
            <pc:sldMk cId="2662162364" sldId="259"/>
            <ac:picMk id="10" creationId="{3DF33809-33AA-B2E9-FD50-68E49B3B5BB8}"/>
          </ac:picMkLst>
        </pc:picChg>
        <pc:picChg chg="add mod">
          <ac:chgData name="Robert Sanders" userId="S::robert.sanders@portsmouth.anglican.org::2099a037-7b68-439e-9557-347cab38f0d9" providerId="AD" clId="Web-{FCA43DEB-99CB-20F4-5193-E2829062865C}" dt="2023-09-20T14:39:26.762" v="156" actId="1076"/>
          <ac:picMkLst>
            <pc:docMk/>
            <pc:sldMk cId="2662162364" sldId="259"/>
            <ac:picMk id="13" creationId="{58800321-C86A-76D0-B628-64CA571B3283}"/>
          </ac:picMkLst>
        </pc:picChg>
        <pc:picChg chg="add mod">
          <ac:chgData name="Robert Sanders" userId="S::robert.sanders@portsmouth.anglican.org::2099a037-7b68-439e-9557-347cab38f0d9" providerId="AD" clId="Web-{FCA43DEB-99CB-20F4-5193-E2829062865C}" dt="2023-09-20T14:39:30.168" v="159" actId="1076"/>
          <ac:picMkLst>
            <pc:docMk/>
            <pc:sldMk cId="2662162364" sldId="259"/>
            <ac:picMk id="15" creationId="{4E9518A4-3013-B5BC-C7E3-D4B1B802FF2F}"/>
          </ac:picMkLst>
        </pc:picChg>
      </pc:sldChg>
      <pc:sldChg chg="addSp delSp modSp add replId">
        <pc:chgData name="Robert Sanders" userId="S::robert.sanders@portsmouth.anglican.org::2099a037-7b68-439e-9557-347cab38f0d9" providerId="AD" clId="Web-{FCA43DEB-99CB-20F4-5193-E2829062865C}" dt="2023-09-20T14:40:38.186" v="181" actId="1076"/>
        <pc:sldMkLst>
          <pc:docMk/>
          <pc:sldMk cId="1079535227" sldId="260"/>
        </pc:sldMkLst>
        <pc:spChg chg="del">
          <ac:chgData name="Robert Sanders" userId="S::robert.sanders@portsmouth.anglican.org::2099a037-7b68-439e-9557-347cab38f0d9" providerId="AD" clId="Web-{FCA43DEB-99CB-20F4-5193-E2829062865C}" dt="2023-09-20T14:40:00.075" v="167"/>
          <ac:spMkLst>
            <pc:docMk/>
            <pc:sldMk cId="1079535227" sldId="260"/>
            <ac:spMk id="3" creationId="{61F65110-76F2-CBBF-A0BC-AD81C0D50285}"/>
          </ac:spMkLst>
        </pc:spChg>
        <pc:spChg chg="del">
          <ac:chgData name="Robert Sanders" userId="S::robert.sanders@portsmouth.anglican.org::2099a037-7b68-439e-9557-347cab38f0d9" providerId="AD" clId="Web-{FCA43DEB-99CB-20F4-5193-E2829062865C}" dt="2023-09-20T14:40:00.075" v="165"/>
          <ac:spMkLst>
            <pc:docMk/>
            <pc:sldMk cId="1079535227" sldId="260"/>
            <ac:spMk id="6" creationId="{87F06AD0-1EAD-AD5F-ECF0-1EBDBEEC694D}"/>
          </ac:spMkLst>
        </pc:spChg>
        <pc:spChg chg="del">
          <ac:chgData name="Robert Sanders" userId="S::robert.sanders@portsmouth.anglican.org::2099a037-7b68-439e-9557-347cab38f0d9" providerId="AD" clId="Web-{FCA43DEB-99CB-20F4-5193-E2829062865C}" dt="2023-09-20T14:40:03.122" v="170"/>
          <ac:spMkLst>
            <pc:docMk/>
            <pc:sldMk cId="1079535227" sldId="260"/>
            <ac:spMk id="9" creationId="{2BB355D7-EDF5-D3F7-9F64-9E93986EECF9}"/>
          </ac:spMkLst>
        </pc:spChg>
        <pc:spChg chg="del">
          <ac:chgData name="Robert Sanders" userId="S::robert.sanders@portsmouth.anglican.org::2099a037-7b68-439e-9557-347cab38f0d9" providerId="AD" clId="Web-{FCA43DEB-99CB-20F4-5193-E2829062865C}" dt="2023-09-20T14:40:00.075" v="163"/>
          <ac:spMkLst>
            <pc:docMk/>
            <pc:sldMk cId="1079535227" sldId="260"/>
            <ac:spMk id="11" creationId="{6861BEEC-B9F6-EDDA-E673-D3B286606FB8}"/>
          </ac:spMkLst>
        </pc:spChg>
        <pc:spChg chg="del">
          <ac:chgData name="Robert Sanders" userId="S::robert.sanders@portsmouth.anglican.org::2099a037-7b68-439e-9557-347cab38f0d9" providerId="AD" clId="Web-{FCA43DEB-99CB-20F4-5193-E2829062865C}" dt="2023-09-20T14:40:00.060" v="161"/>
          <ac:spMkLst>
            <pc:docMk/>
            <pc:sldMk cId="1079535227" sldId="260"/>
            <ac:spMk id="14" creationId="{D01CF9BD-7D57-78B1-77B4-1C67776D1830}"/>
          </ac:spMkLst>
        </pc:spChg>
        <pc:spChg chg="del">
          <ac:chgData name="Robert Sanders" userId="S::robert.sanders@portsmouth.anglican.org::2099a037-7b68-439e-9557-347cab38f0d9" providerId="AD" clId="Web-{FCA43DEB-99CB-20F4-5193-E2829062865C}" dt="2023-09-20T14:40:04.028" v="172"/>
          <ac:spMkLst>
            <pc:docMk/>
            <pc:sldMk cId="1079535227" sldId="260"/>
            <ac:spMk id="16" creationId="{DD34FDAD-A63C-8D16-4AE4-D9D3B9D1252A}"/>
          </ac:spMkLst>
        </pc:spChg>
        <pc:spChg chg="add mod">
          <ac:chgData name="Robert Sanders" userId="S::robert.sanders@portsmouth.anglican.org::2099a037-7b68-439e-9557-347cab38f0d9" providerId="AD" clId="Web-{FCA43DEB-99CB-20F4-5193-E2829062865C}" dt="2023-09-20T14:40:38.186" v="181" actId="1076"/>
          <ac:spMkLst>
            <pc:docMk/>
            <pc:sldMk cId="1079535227" sldId="260"/>
            <ac:spMk id="18" creationId="{551FE502-5E90-D12E-52FC-EBAC1F351BB8}"/>
          </ac:spMkLst>
        </pc:spChg>
        <pc:picChg chg="del">
          <ac:chgData name="Robert Sanders" userId="S::robert.sanders@portsmouth.anglican.org::2099a037-7b68-439e-9557-347cab38f0d9" providerId="AD" clId="Web-{FCA43DEB-99CB-20F4-5193-E2829062865C}" dt="2023-09-20T14:40:00.075" v="168"/>
          <ac:picMkLst>
            <pc:docMk/>
            <pc:sldMk cId="1079535227" sldId="260"/>
            <ac:picMk id="2" creationId="{07785858-A949-1F5F-5961-6D69AF13AC59}"/>
          </ac:picMkLst>
        </pc:picChg>
        <pc:picChg chg="del">
          <ac:chgData name="Robert Sanders" userId="S::robert.sanders@portsmouth.anglican.org::2099a037-7b68-439e-9557-347cab38f0d9" providerId="AD" clId="Web-{FCA43DEB-99CB-20F4-5193-E2829062865C}" dt="2023-09-20T14:40:00.075" v="166"/>
          <ac:picMkLst>
            <pc:docMk/>
            <pc:sldMk cId="1079535227" sldId="260"/>
            <ac:picMk id="4" creationId="{1455DDA4-777E-68DE-3589-34F494980E58}"/>
          </ac:picMkLst>
        </pc:picChg>
        <pc:picChg chg="del">
          <ac:chgData name="Robert Sanders" userId="S::robert.sanders@portsmouth.anglican.org::2099a037-7b68-439e-9557-347cab38f0d9" providerId="AD" clId="Web-{FCA43DEB-99CB-20F4-5193-E2829062865C}" dt="2023-09-20T14:40:03.122" v="171"/>
          <ac:picMkLst>
            <pc:docMk/>
            <pc:sldMk cId="1079535227" sldId="260"/>
            <ac:picMk id="8" creationId="{3D82CD87-CB45-C9B8-3A27-821048B450B5}"/>
          </ac:picMkLst>
        </pc:picChg>
        <pc:picChg chg="del">
          <ac:chgData name="Robert Sanders" userId="S::robert.sanders@portsmouth.anglican.org::2099a037-7b68-439e-9557-347cab38f0d9" providerId="AD" clId="Web-{FCA43DEB-99CB-20F4-5193-E2829062865C}" dt="2023-09-20T14:40:00.075" v="164"/>
          <ac:picMkLst>
            <pc:docMk/>
            <pc:sldMk cId="1079535227" sldId="260"/>
            <ac:picMk id="10" creationId="{3DF33809-33AA-B2E9-FD50-68E49B3B5BB8}"/>
          </ac:picMkLst>
        </pc:picChg>
        <pc:picChg chg="del">
          <ac:chgData name="Robert Sanders" userId="S::robert.sanders@portsmouth.anglican.org::2099a037-7b68-439e-9557-347cab38f0d9" providerId="AD" clId="Web-{FCA43DEB-99CB-20F4-5193-E2829062865C}" dt="2023-09-20T14:40:00.060" v="162"/>
          <ac:picMkLst>
            <pc:docMk/>
            <pc:sldMk cId="1079535227" sldId="260"/>
            <ac:picMk id="13" creationId="{58800321-C86A-76D0-B628-64CA571B3283}"/>
          </ac:picMkLst>
        </pc:picChg>
        <pc:picChg chg="del">
          <ac:chgData name="Robert Sanders" userId="S::robert.sanders@portsmouth.anglican.org::2099a037-7b68-439e-9557-347cab38f0d9" providerId="AD" clId="Web-{FCA43DEB-99CB-20F4-5193-E2829062865C}" dt="2023-09-20T14:40:03.122" v="169"/>
          <ac:picMkLst>
            <pc:docMk/>
            <pc:sldMk cId="1079535227" sldId="260"/>
            <ac:picMk id="15" creationId="{4E9518A4-3013-B5BC-C7E3-D4B1B802FF2F}"/>
          </ac:picMkLst>
        </pc:picChg>
      </pc:sldChg>
    </pc:docChg>
  </pc:docChgLst>
  <pc:docChgLst>
    <pc:chgData name="Robert Sanders" userId="S::robert.sanders@portsmouth.anglican.org::2099a037-7b68-439e-9557-347cab38f0d9" providerId="AD" clId="Web-{AB3AB8E2-C317-52F8-D1C1-FD0EA04C0889}"/>
    <pc:docChg chg="addSld modSld">
      <pc:chgData name="Robert Sanders" userId="S::robert.sanders@portsmouth.anglican.org::2099a037-7b68-439e-9557-347cab38f0d9" providerId="AD" clId="Web-{AB3AB8E2-C317-52F8-D1C1-FD0EA04C0889}" dt="2023-09-21T11:21:35.481" v="330" actId="20577"/>
      <pc:docMkLst>
        <pc:docMk/>
      </pc:docMkLst>
      <pc:sldChg chg="modSp">
        <pc:chgData name="Robert Sanders" userId="S::robert.sanders@portsmouth.anglican.org::2099a037-7b68-439e-9557-347cab38f0d9" providerId="AD" clId="Web-{AB3AB8E2-C317-52F8-D1C1-FD0EA04C0889}" dt="2023-09-21T11:09:43.330" v="121" actId="20577"/>
        <pc:sldMkLst>
          <pc:docMk/>
          <pc:sldMk cId="1079535227" sldId="260"/>
        </pc:sldMkLst>
        <pc:spChg chg="mod">
          <ac:chgData name="Robert Sanders" userId="S::robert.sanders@portsmouth.anglican.org::2099a037-7b68-439e-9557-347cab38f0d9" providerId="AD" clId="Web-{AB3AB8E2-C317-52F8-D1C1-FD0EA04C0889}" dt="2023-09-21T11:09:43.330" v="121" actId="20577"/>
          <ac:spMkLst>
            <pc:docMk/>
            <pc:sldMk cId="1079535227" sldId="260"/>
            <ac:spMk id="18" creationId="{551FE502-5E90-D12E-52FC-EBAC1F351BB8}"/>
          </ac:spMkLst>
        </pc:spChg>
      </pc:sldChg>
      <pc:sldChg chg="modSp add replId">
        <pc:chgData name="Robert Sanders" userId="S::robert.sanders@portsmouth.anglican.org::2099a037-7b68-439e-9557-347cab38f0d9" providerId="AD" clId="Web-{AB3AB8E2-C317-52F8-D1C1-FD0EA04C0889}" dt="2023-09-21T11:21:35.481" v="330" actId="20577"/>
        <pc:sldMkLst>
          <pc:docMk/>
          <pc:sldMk cId="81261687" sldId="261"/>
        </pc:sldMkLst>
        <pc:spChg chg="mod">
          <ac:chgData name="Robert Sanders" userId="S::robert.sanders@portsmouth.anglican.org::2099a037-7b68-439e-9557-347cab38f0d9" providerId="AD" clId="Web-{AB3AB8E2-C317-52F8-D1C1-FD0EA04C0889}" dt="2023-09-21T11:21:35.481" v="330" actId="20577"/>
          <ac:spMkLst>
            <pc:docMk/>
            <pc:sldMk cId="81261687" sldId="261"/>
            <ac:spMk id="18" creationId="{551FE502-5E90-D12E-52FC-EBAC1F351BB8}"/>
          </ac:spMkLst>
        </pc:spChg>
      </pc:sldChg>
    </pc:docChg>
  </pc:docChgLst>
  <pc:docChgLst>
    <pc:chgData name="Robert Sanders" userId="2099a037-7b68-439e-9557-347cab38f0d9" providerId="ADAL" clId="{F5B160DB-28F5-4DF4-A87D-50922C2DD6A9}"/>
    <pc:docChg chg="modSld">
      <pc:chgData name="Robert Sanders" userId="2099a037-7b68-439e-9557-347cab38f0d9" providerId="ADAL" clId="{F5B160DB-28F5-4DF4-A87D-50922C2DD6A9}" dt="2023-09-20T09:47:17.559" v="2" actId="1076"/>
      <pc:docMkLst>
        <pc:docMk/>
      </pc:docMkLst>
      <pc:sldChg chg="addSp modSp mod modAnim">
        <pc:chgData name="Robert Sanders" userId="2099a037-7b68-439e-9557-347cab38f0d9" providerId="ADAL" clId="{F5B160DB-28F5-4DF4-A87D-50922C2DD6A9}" dt="2023-09-20T09:47:17.559" v="2" actId="1076"/>
        <pc:sldMkLst>
          <pc:docMk/>
          <pc:sldMk cId="1129133523" sldId="256"/>
        </pc:sldMkLst>
        <pc:picChg chg="add mod">
          <ac:chgData name="Robert Sanders" userId="2099a037-7b68-439e-9557-347cab38f0d9" providerId="ADAL" clId="{F5B160DB-28F5-4DF4-A87D-50922C2DD6A9}" dt="2023-09-20T09:47:17.559" v="2" actId="1076"/>
          <ac:picMkLst>
            <pc:docMk/>
            <pc:sldMk cId="1129133523" sldId="256"/>
            <ac:picMk id="4" creationId="{927D24F7-0B9C-E808-16C1-437D64873E28}"/>
          </ac:picMkLst>
        </pc:picChg>
      </pc:sldChg>
    </pc:docChg>
  </pc:docChgLst>
  <pc:docChgLst>
    <pc:chgData name="Robert Sanders" userId="S::robert.sanders@portsmouth.anglican.org::2099a037-7b68-439e-9557-347cab38f0d9" providerId="AD" clId="Web-{5D590165-DFA7-DA91-5A4B-9335B6718824}"/>
    <pc:docChg chg="modSld">
      <pc:chgData name="Robert Sanders" userId="S::robert.sanders@portsmouth.anglican.org::2099a037-7b68-439e-9557-347cab38f0d9" providerId="AD" clId="Web-{5D590165-DFA7-DA91-5A4B-9335B6718824}" dt="2023-09-19T12:48:38.164" v="14" actId="20577"/>
      <pc:docMkLst>
        <pc:docMk/>
      </pc:docMkLst>
      <pc:sldChg chg="addSp modSp">
        <pc:chgData name="Robert Sanders" userId="S::robert.sanders@portsmouth.anglican.org::2099a037-7b68-439e-9557-347cab38f0d9" providerId="AD" clId="Web-{5D590165-DFA7-DA91-5A4B-9335B6718824}" dt="2023-09-19T12:48:38.164" v="14" actId="20577"/>
        <pc:sldMkLst>
          <pc:docMk/>
          <pc:sldMk cId="1129133523" sldId="256"/>
        </pc:sldMkLst>
        <pc:spChg chg="add mod">
          <ac:chgData name="Robert Sanders" userId="S::robert.sanders@portsmouth.anglican.org::2099a037-7b68-439e-9557-347cab38f0d9" providerId="AD" clId="Web-{5D590165-DFA7-DA91-5A4B-9335B6718824}" dt="2023-09-19T12:48:38.164" v="14" actId="20577"/>
          <ac:spMkLst>
            <pc:docMk/>
            <pc:sldMk cId="1129133523" sldId="256"/>
            <ac:spMk id="2" creationId="{381717B1-3552-BCC4-03B7-2E0E9420962B}"/>
          </ac:spMkLst>
        </pc:spChg>
        <pc:picChg chg="mod">
          <ac:chgData name="Robert Sanders" userId="S::robert.sanders@portsmouth.anglican.org::2099a037-7b68-439e-9557-347cab38f0d9" providerId="AD" clId="Web-{5D590165-DFA7-DA91-5A4B-9335B6718824}" dt="2023-09-19T12:46:26.817" v="0" actId="1076"/>
          <ac:picMkLst>
            <pc:docMk/>
            <pc:sldMk cId="1129133523" sldId="256"/>
            <ac:picMk id="5" creationId="{82F1356F-5550-287B-F5A7-38D0F3111531}"/>
          </ac:picMkLst>
        </pc:picChg>
      </pc:sldChg>
    </pc:docChg>
  </pc:docChgLst>
  <pc:docChgLst>
    <pc:chgData name="Robert Sanders" userId="S::robert.sanders@portsmouth.anglican.org::2099a037-7b68-439e-9557-347cab38f0d9" providerId="AD" clId="Web-{6AA20A55-D514-5D0A-2E9C-3618A061E245}"/>
    <pc:docChg chg="addSld modSld">
      <pc:chgData name="Robert Sanders" userId="S::robert.sanders@portsmouth.anglican.org::2099a037-7b68-439e-9557-347cab38f0d9" providerId="AD" clId="Web-{6AA20A55-D514-5D0A-2E9C-3618A061E245}" dt="2023-09-20T10:38:20.153" v="130" actId="1076"/>
      <pc:docMkLst>
        <pc:docMk/>
      </pc:docMkLst>
      <pc:sldChg chg="addSp delSp modSp">
        <pc:chgData name="Robert Sanders" userId="S::robert.sanders@portsmouth.anglican.org::2099a037-7b68-439e-9557-347cab38f0d9" providerId="AD" clId="Web-{6AA20A55-D514-5D0A-2E9C-3618A061E245}" dt="2023-09-20T10:37:52.448" v="125" actId="1076"/>
        <pc:sldMkLst>
          <pc:docMk/>
          <pc:sldMk cId="1129133523" sldId="256"/>
        </pc:sldMkLst>
        <pc:spChg chg="del mod">
          <ac:chgData name="Robert Sanders" userId="S::robert.sanders@portsmouth.anglican.org::2099a037-7b68-439e-9557-347cab38f0d9" providerId="AD" clId="Web-{6AA20A55-D514-5D0A-2E9C-3618A061E245}" dt="2023-09-20T10:37:32.853" v="123"/>
          <ac:spMkLst>
            <pc:docMk/>
            <pc:sldMk cId="1129133523" sldId="256"/>
            <ac:spMk id="2" creationId="{381717B1-3552-BCC4-03B7-2E0E9420962B}"/>
          </ac:spMkLst>
        </pc:spChg>
        <pc:spChg chg="del">
          <ac:chgData name="Robert Sanders" userId="S::robert.sanders@portsmouth.anglican.org::2099a037-7b68-439e-9557-347cab38f0d9" providerId="AD" clId="Web-{6AA20A55-D514-5D0A-2E9C-3618A061E245}" dt="2023-09-20T09:51:53.095" v="1"/>
          <ac:spMkLst>
            <pc:docMk/>
            <pc:sldMk cId="1129133523" sldId="256"/>
            <ac:spMk id="3" creationId="{BBE67F23-E8CC-5DD0-5525-3C98F35A6FBA}"/>
          </ac:spMkLst>
        </pc:spChg>
        <pc:picChg chg="add mod">
          <ac:chgData name="Robert Sanders" userId="S::robert.sanders@portsmouth.anglican.org::2099a037-7b68-439e-9557-347cab38f0d9" providerId="AD" clId="Web-{6AA20A55-D514-5D0A-2E9C-3618A061E245}" dt="2023-09-20T10:23:05.877" v="8" actId="14100"/>
          <ac:picMkLst>
            <pc:docMk/>
            <pc:sldMk cId="1129133523" sldId="256"/>
            <ac:picMk id="3" creationId="{2B0FD7A6-ECBC-BE92-35B1-24CC8B59B574}"/>
          </ac:picMkLst>
        </pc:picChg>
        <pc:picChg chg="mod">
          <ac:chgData name="Robert Sanders" userId="S::robert.sanders@portsmouth.anglican.org::2099a037-7b68-439e-9557-347cab38f0d9" providerId="AD" clId="Web-{6AA20A55-D514-5D0A-2E9C-3618A061E245}" dt="2023-09-20T10:37:52.448" v="125" actId="1076"/>
          <ac:picMkLst>
            <pc:docMk/>
            <pc:sldMk cId="1129133523" sldId="256"/>
            <ac:picMk id="4" creationId="{927D24F7-0B9C-E808-16C1-437D64873E28}"/>
          </ac:picMkLst>
        </pc:picChg>
        <pc:picChg chg="mod">
          <ac:chgData name="Robert Sanders" userId="S::robert.sanders@portsmouth.anglican.org::2099a037-7b68-439e-9557-347cab38f0d9" providerId="AD" clId="Web-{6AA20A55-D514-5D0A-2E9C-3618A061E245}" dt="2023-09-20T10:37:52.401" v="124" actId="1076"/>
          <ac:picMkLst>
            <pc:docMk/>
            <pc:sldMk cId="1129133523" sldId="256"/>
            <ac:picMk id="5" creationId="{82F1356F-5550-287B-F5A7-38D0F3111531}"/>
          </ac:picMkLst>
        </pc:picChg>
        <pc:picChg chg="add mod">
          <ac:chgData name="Robert Sanders" userId="S::robert.sanders@portsmouth.anglican.org::2099a037-7b68-439e-9557-347cab38f0d9" providerId="AD" clId="Web-{6AA20A55-D514-5D0A-2E9C-3618A061E245}" dt="2023-09-20T10:23:26.097" v="10" actId="1076"/>
          <ac:picMkLst>
            <pc:docMk/>
            <pc:sldMk cId="1129133523" sldId="256"/>
            <ac:picMk id="6" creationId="{96DB2C4E-2537-B34B-9F3B-05ECBFD9C2C2}"/>
          </ac:picMkLst>
        </pc:picChg>
      </pc:sldChg>
      <pc:sldChg chg="addSp delSp modSp new addAnim delAnim">
        <pc:chgData name="Robert Sanders" userId="S::robert.sanders@portsmouth.anglican.org::2099a037-7b68-439e-9557-347cab38f0d9" providerId="AD" clId="Web-{6AA20A55-D514-5D0A-2E9C-3618A061E245}" dt="2023-09-20T10:38:20.153" v="130" actId="1076"/>
        <pc:sldMkLst>
          <pc:docMk/>
          <pc:sldMk cId="1868004640" sldId="257"/>
        </pc:sldMkLst>
        <pc:spChg chg="del">
          <ac:chgData name="Robert Sanders" userId="S::robert.sanders@portsmouth.anglican.org::2099a037-7b68-439e-9557-347cab38f0d9" providerId="AD" clId="Web-{6AA20A55-D514-5D0A-2E9C-3618A061E245}" dt="2023-09-20T10:24:17.897" v="13"/>
          <ac:spMkLst>
            <pc:docMk/>
            <pc:sldMk cId="1868004640" sldId="257"/>
            <ac:spMk id="2" creationId="{F0F06341-5708-3388-32E2-D5D695228326}"/>
          </ac:spMkLst>
        </pc:spChg>
        <pc:spChg chg="del">
          <ac:chgData name="Robert Sanders" userId="S::robert.sanders@portsmouth.anglican.org::2099a037-7b68-439e-9557-347cab38f0d9" providerId="AD" clId="Web-{6AA20A55-D514-5D0A-2E9C-3618A061E245}" dt="2023-09-20T10:24:17.897" v="12"/>
          <ac:spMkLst>
            <pc:docMk/>
            <pc:sldMk cId="1868004640" sldId="257"/>
            <ac:spMk id="3" creationId="{5D4806DF-FF03-FEE8-417C-E0783F8BD5AA}"/>
          </ac:spMkLst>
        </pc:spChg>
        <pc:spChg chg="add mod">
          <ac:chgData name="Robert Sanders" userId="S::robert.sanders@portsmouth.anglican.org::2099a037-7b68-439e-9557-347cab38f0d9" providerId="AD" clId="Web-{6AA20A55-D514-5D0A-2E9C-3618A061E245}" dt="2023-09-20T10:29:50.418" v="71" actId="1076"/>
          <ac:spMkLst>
            <pc:docMk/>
            <pc:sldMk cId="1868004640" sldId="257"/>
            <ac:spMk id="11" creationId="{464A64FD-BE6C-D796-6BF5-3B19B27D4B35}"/>
          </ac:spMkLst>
        </pc:spChg>
        <pc:spChg chg="add">
          <ac:chgData name="Robert Sanders" userId="S::robert.sanders@portsmouth.anglican.org::2099a037-7b68-439e-9557-347cab38f0d9" providerId="AD" clId="Web-{6AA20A55-D514-5D0A-2E9C-3618A061E245}" dt="2023-09-20T10:25:11.463" v="24"/>
          <ac:spMkLst>
            <pc:docMk/>
            <pc:sldMk cId="1868004640" sldId="257"/>
            <ac:spMk id="12" creationId="{7438D225-0450-972A-0950-0812A4B97BC0}"/>
          </ac:spMkLst>
        </pc:spChg>
        <pc:spChg chg="add mod">
          <ac:chgData name="Robert Sanders" userId="S::robert.sanders@portsmouth.anglican.org::2099a037-7b68-439e-9557-347cab38f0d9" providerId="AD" clId="Web-{6AA20A55-D514-5D0A-2E9C-3618A061E245}" dt="2023-09-20T10:36:25.849" v="112" actId="20577"/>
          <ac:spMkLst>
            <pc:docMk/>
            <pc:sldMk cId="1868004640" sldId="257"/>
            <ac:spMk id="13" creationId="{5077ED6B-8DE6-A435-4488-94F8E6186D93}"/>
          </ac:spMkLst>
        </pc:spChg>
        <pc:spChg chg="add mod">
          <ac:chgData name="Robert Sanders" userId="S::robert.sanders@portsmouth.anglican.org::2099a037-7b68-439e-9557-347cab38f0d9" providerId="AD" clId="Web-{6AA20A55-D514-5D0A-2E9C-3618A061E245}" dt="2023-09-20T10:36:31.771" v="114"/>
          <ac:spMkLst>
            <pc:docMk/>
            <pc:sldMk cId="1868004640" sldId="257"/>
            <ac:spMk id="14" creationId="{CAC87CAC-4A99-2CD7-19E0-99FBD45AC301}"/>
          </ac:spMkLst>
        </pc:spChg>
        <pc:spChg chg="add mod">
          <ac:chgData name="Robert Sanders" userId="S::robert.sanders@portsmouth.anglican.org::2099a037-7b68-439e-9557-347cab38f0d9" providerId="AD" clId="Web-{6AA20A55-D514-5D0A-2E9C-3618A061E245}" dt="2023-09-20T10:36:28.458" v="113"/>
          <ac:spMkLst>
            <pc:docMk/>
            <pc:sldMk cId="1868004640" sldId="257"/>
            <ac:spMk id="15" creationId="{243C0992-828E-C705-4FD6-AFFC1A6E90CD}"/>
          </ac:spMkLst>
        </pc:spChg>
        <pc:spChg chg="add mod">
          <ac:chgData name="Robert Sanders" userId="S::robert.sanders@portsmouth.anglican.org::2099a037-7b68-439e-9557-347cab38f0d9" providerId="AD" clId="Web-{6AA20A55-D514-5D0A-2E9C-3618A061E245}" dt="2023-09-20T10:36:21.599" v="111" actId="20577"/>
          <ac:spMkLst>
            <pc:docMk/>
            <pc:sldMk cId="1868004640" sldId="257"/>
            <ac:spMk id="16" creationId="{5B2BCCD2-0FC9-50AB-FA4D-3336D4FBCA69}"/>
          </ac:spMkLst>
        </pc:spChg>
        <pc:spChg chg="add mod">
          <ac:chgData name="Robert Sanders" userId="S::robert.sanders@portsmouth.anglican.org::2099a037-7b68-439e-9557-347cab38f0d9" providerId="AD" clId="Web-{6AA20A55-D514-5D0A-2E9C-3618A061E245}" dt="2023-09-20T10:36:36.006" v="115"/>
          <ac:spMkLst>
            <pc:docMk/>
            <pc:sldMk cId="1868004640" sldId="257"/>
            <ac:spMk id="17" creationId="{8AC9850A-E621-A5F2-8DDB-31BAEED7FC46}"/>
          </ac:spMkLst>
        </pc:spChg>
        <pc:picChg chg="add">
          <ac:chgData name="Robert Sanders" userId="S::robert.sanders@portsmouth.anglican.org::2099a037-7b68-439e-9557-347cab38f0d9" providerId="AD" clId="Web-{6AA20A55-D514-5D0A-2E9C-3618A061E245}" dt="2023-09-20T10:24:22.975" v="14"/>
          <ac:picMkLst>
            <pc:docMk/>
            <pc:sldMk cId="1868004640" sldId="257"/>
            <ac:picMk id="5" creationId="{BD0C44BC-2C55-F8DB-BBAB-E9BE1373B76E}"/>
          </ac:picMkLst>
        </pc:picChg>
        <pc:picChg chg="add">
          <ac:chgData name="Robert Sanders" userId="S::robert.sanders@portsmouth.anglican.org::2099a037-7b68-439e-9557-347cab38f0d9" providerId="AD" clId="Web-{6AA20A55-D514-5D0A-2E9C-3618A061E245}" dt="2023-09-20T10:24:28.507" v="15"/>
          <ac:picMkLst>
            <pc:docMk/>
            <pc:sldMk cId="1868004640" sldId="257"/>
            <ac:picMk id="7" creationId="{0FC8753B-65CC-4B93-0A4B-BE3AF9121D19}"/>
          </ac:picMkLst>
        </pc:picChg>
        <pc:picChg chg="add mod">
          <ac:chgData name="Robert Sanders" userId="S::robert.sanders@portsmouth.anglican.org::2099a037-7b68-439e-9557-347cab38f0d9" providerId="AD" clId="Web-{6AA20A55-D514-5D0A-2E9C-3618A061E245}" dt="2023-09-20T10:38:20.153" v="130" actId="1076"/>
          <ac:picMkLst>
            <pc:docMk/>
            <pc:sldMk cId="1868004640" sldId="257"/>
            <ac:picMk id="9" creationId="{81154D28-880A-BC06-0B91-1B585909C002}"/>
          </ac:picMkLst>
        </pc:picChg>
      </pc:sldChg>
    </pc:docChg>
  </pc:docChgLst>
  <pc:docChgLst>
    <pc:chgData name="Robert Sanders" userId="S::robert.sanders@portsmouth.anglican.org::2099a037-7b68-439e-9557-347cab38f0d9" providerId="AD" clId="Web-{881356E8-45EA-0A7A-1A94-696CE27B567D}"/>
    <pc:docChg chg="modSld">
      <pc:chgData name="Robert Sanders" userId="S::robert.sanders@portsmouth.anglican.org::2099a037-7b68-439e-9557-347cab38f0d9" providerId="AD" clId="Web-{881356E8-45EA-0A7A-1A94-696CE27B567D}" dt="2023-09-20T09:45:56.621" v="8" actId="1076"/>
      <pc:docMkLst>
        <pc:docMk/>
      </pc:docMkLst>
      <pc:sldChg chg="addSp modSp">
        <pc:chgData name="Robert Sanders" userId="S::robert.sanders@portsmouth.anglican.org::2099a037-7b68-439e-9557-347cab38f0d9" providerId="AD" clId="Web-{881356E8-45EA-0A7A-1A94-696CE27B567D}" dt="2023-09-20T09:45:56.621" v="8" actId="1076"/>
        <pc:sldMkLst>
          <pc:docMk/>
          <pc:sldMk cId="1129133523" sldId="256"/>
        </pc:sldMkLst>
        <pc:spChg chg="mod">
          <ac:chgData name="Robert Sanders" userId="S::robert.sanders@portsmouth.anglican.org::2099a037-7b68-439e-9557-347cab38f0d9" providerId="AD" clId="Web-{881356E8-45EA-0A7A-1A94-696CE27B567D}" dt="2023-09-20T09:44:09.539" v="0" actId="20577"/>
          <ac:spMkLst>
            <pc:docMk/>
            <pc:sldMk cId="1129133523" sldId="256"/>
            <ac:spMk id="2" creationId="{381717B1-3552-BCC4-03B7-2E0E9420962B}"/>
          </ac:spMkLst>
        </pc:spChg>
        <pc:spChg chg="add mod">
          <ac:chgData name="Robert Sanders" userId="S::robert.sanders@portsmouth.anglican.org::2099a037-7b68-439e-9557-347cab38f0d9" providerId="AD" clId="Web-{881356E8-45EA-0A7A-1A94-696CE27B567D}" dt="2023-09-20T09:45:56.621" v="8" actId="1076"/>
          <ac:spMkLst>
            <pc:docMk/>
            <pc:sldMk cId="1129133523" sldId="256"/>
            <ac:spMk id="3" creationId="{BBE67F23-E8CC-5DD0-5525-3C98F35A6FBA}"/>
          </ac:spMkLst>
        </pc:spChg>
      </pc:sldChg>
    </pc:docChg>
  </pc:docChgLst>
  <pc:docChgLst>
    <pc:chgData name="Robert Sanders" userId="S::robert.sanders@portsmouth.anglican.org::2099a037-7b68-439e-9557-347cab38f0d9" providerId="AD" clId="Web-{4D4F53CA-BDD4-4675-AF1B-BF611DC15E38}"/>
    <pc:docChg chg="modSld modMainMaster">
      <pc:chgData name="Robert Sanders" userId="S::robert.sanders@portsmouth.anglican.org::2099a037-7b68-439e-9557-347cab38f0d9" providerId="AD" clId="Web-{4D4F53CA-BDD4-4675-AF1B-BF611DC15E38}" dt="2023-10-09T10:43:50.442" v="7"/>
      <pc:docMkLst>
        <pc:docMk/>
      </pc:docMkLst>
      <pc:sldChg chg="modTransition">
        <pc:chgData name="Robert Sanders" userId="S::robert.sanders@portsmouth.anglican.org::2099a037-7b68-439e-9557-347cab38f0d9" providerId="AD" clId="Web-{4D4F53CA-BDD4-4675-AF1B-BF611DC15E38}" dt="2023-10-09T10:43:50.442" v="7"/>
        <pc:sldMkLst>
          <pc:docMk/>
          <pc:sldMk cId="1129133523" sldId="256"/>
        </pc:sldMkLst>
      </pc:sldChg>
      <pc:sldChg chg="modTransition">
        <pc:chgData name="Robert Sanders" userId="S::robert.sanders@portsmouth.anglican.org::2099a037-7b68-439e-9557-347cab38f0d9" providerId="AD" clId="Web-{4D4F53CA-BDD4-4675-AF1B-BF611DC15E38}" dt="2023-10-09T10:43:50.442" v="7"/>
        <pc:sldMkLst>
          <pc:docMk/>
          <pc:sldMk cId="1868004640" sldId="257"/>
        </pc:sldMkLst>
      </pc:sldChg>
      <pc:sldChg chg="modTransition">
        <pc:chgData name="Robert Sanders" userId="S::robert.sanders@portsmouth.anglican.org::2099a037-7b68-439e-9557-347cab38f0d9" providerId="AD" clId="Web-{4D4F53CA-BDD4-4675-AF1B-BF611DC15E38}" dt="2023-10-09T10:43:50.442" v="7"/>
        <pc:sldMkLst>
          <pc:docMk/>
          <pc:sldMk cId="1618392392" sldId="258"/>
        </pc:sldMkLst>
      </pc:sldChg>
      <pc:sldChg chg="modTransition addAnim">
        <pc:chgData name="Robert Sanders" userId="S::robert.sanders@portsmouth.anglican.org::2099a037-7b68-439e-9557-347cab38f0d9" providerId="AD" clId="Web-{4D4F53CA-BDD4-4675-AF1B-BF611DC15E38}" dt="2023-10-09T10:43:50.442" v="7"/>
        <pc:sldMkLst>
          <pc:docMk/>
          <pc:sldMk cId="2662162364" sldId="259"/>
        </pc:sldMkLst>
      </pc:sldChg>
      <pc:sldChg chg="modTransition">
        <pc:chgData name="Robert Sanders" userId="S::robert.sanders@portsmouth.anglican.org::2099a037-7b68-439e-9557-347cab38f0d9" providerId="AD" clId="Web-{4D4F53CA-BDD4-4675-AF1B-BF611DC15E38}" dt="2023-10-09T10:43:50.442" v="7"/>
        <pc:sldMkLst>
          <pc:docMk/>
          <pc:sldMk cId="1079535227" sldId="260"/>
        </pc:sldMkLst>
      </pc:sldChg>
      <pc:sldChg chg="modTransition">
        <pc:chgData name="Robert Sanders" userId="S::robert.sanders@portsmouth.anglican.org::2099a037-7b68-439e-9557-347cab38f0d9" providerId="AD" clId="Web-{4D4F53CA-BDD4-4675-AF1B-BF611DC15E38}" dt="2023-10-09T10:43:50.442" v="7"/>
        <pc:sldMkLst>
          <pc:docMk/>
          <pc:sldMk cId="81261687" sldId="261"/>
        </pc:sldMkLst>
      </pc:sldChg>
      <pc:sldMasterChg chg="modTransition modSldLayout">
        <pc:chgData name="Robert Sanders" userId="S::robert.sanders@portsmouth.anglican.org::2099a037-7b68-439e-9557-347cab38f0d9" providerId="AD" clId="Web-{4D4F53CA-BDD4-4675-AF1B-BF611DC15E38}" dt="2023-10-09T10:43:50.442" v="7"/>
        <pc:sldMasterMkLst>
          <pc:docMk/>
          <pc:sldMasterMk cId="3459444358" sldId="2147483648"/>
        </pc:sldMasterMkLst>
        <pc:sldLayoutChg chg="modTransition">
          <pc:chgData name="Robert Sanders" userId="S::robert.sanders@portsmouth.anglican.org::2099a037-7b68-439e-9557-347cab38f0d9" providerId="AD" clId="Web-{4D4F53CA-BDD4-4675-AF1B-BF611DC15E38}" dt="2023-10-09T10:43:50.442" v="7"/>
          <pc:sldLayoutMkLst>
            <pc:docMk/>
            <pc:sldMasterMk cId="3459444358" sldId="2147483648"/>
            <pc:sldLayoutMk cId="1469369921" sldId="2147483649"/>
          </pc:sldLayoutMkLst>
        </pc:sldLayoutChg>
        <pc:sldLayoutChg chg="modTransition">
          <pc:chgData name="Robert Sanders" userId="S::robert.sanders@portsmouth.anglican.org::2099a037-7b68-439e-9557-347cab38f0d9" providerId="AD" clId="Web-{4D4F53CA-BDD4-4675-AF1B-BF611DC15E38}" dt="2023-10-09T10:43:50.442" v="7"/>
          <pc:sldLayoutMkLst>
            <pc:docMk/>
            <pc:sldMasterMk cId="3459444358" sldId="2147483648"/>
            <pc:sldLayoutMk cId="2390757662" sldId="2147483650"/>
          </pc:sldLayoutMkLst>
        </pc:sldLayoutChg>
        <pc:sldLayoutChg chg="modTransition">
          <pc:chgData name="Robert Sanders" userId="S::robert.sanders@portsmouth.anglican.org::2099a037-7b68-439e-9557-347cab38f0d9" providerId="AD" clId="Web-{4D4F53CA-BDD4-4675-AF1B-BF611DC15E38}" dt="2023-10-09T10:43:50.442" v="7"/>
          <pc:sldLayoutMkLst>
            <pc:docMk/>
            <pc:sldMasterMk cId="3459444358" sldId="2147483648"/>
            <pc:sldLayoutMk cId="604818786" sldId="2147483651"/>
          </pc:sldLayoutMkLst>
        </pc:sldLayoutChg>
        <pc:sldLayoutChg chg="modTransition">
          <pc:chgData name="Robert Sanders" userId="S::robert.sanders@portsmouth.anglican.org::2099a037-7b68-439e-9557-347cab38f0d9" providerId="AD" clId="Web-{4D4F53CA-BDD4-4675-AF1B-BF611DC15E38}" dt="2023-10-09T10:43:50.442" v="7"/>
          <pc:sldLayoutMkLst>
            <pc:docMk/>
            <pc:sldMasterMk cId="3459444358" sldId="2147483648"/>
            <pc:sldLayoutMk cId="3524403068" sldId="2147483652"/>
          </pc:sldLayoutMkLst>
        </pc:sldLayoutChg>
        <pc:sldLayoutChg chg="modTransition">
          <pc:chgData name="Robert Sanders" userId="S::robert.sanders@portsmouth.anglican.org::2099a037-7b68-439e-9557-347cab38f0d9" providerId="AD" clId="Web-{4D4F53CA-BDD4-4675-AF1B-BF611DC15E38}" dt="2023-10-09T10:43:50.442" v="7"/>
          <pc:sldLayoutMkLst>
            <pc:docMk/>
            <pc:sldMasterMk cId="3459444358" sldId="2147483648"/>
            <pc:sldLayoutMk cId="827236815" sldId="2147483653"/>
          </pc:sldLayoutMkLst>
        </pc:sldLayoutChg>
        <pc:sldLayoutChg chg="modTransition">
          <pc:chgData name="Robert Sanders" userId="S::robert.sanders@portsmouth.anglican.org::2099a037-7b68-439e-9557-347cab38f0d9" providerId="AD" clId="Web-{4D4F53CA-BDD4-4675-AF1B-BF611DC15E38}" dt="2023-10-09T10:43:50.442" v="7"/>
          <pc:sldLayoutMkLst>
            <pc:docMk/>
            <pc:sldMasterMk cId="3459444358" sldId="2147483648"/>
            <pc:sldLayoutMk cId="2018200094" sldId="2147483654"/>
          </pc:sldLayoutMkLst>
        </pc:sldLayoutChg>
        <pc:sldLayoutChg chg="modTransition">
          <pc:chgData name="Robert Sanders" userId="S::robert.sanders@portsmouth.anglican.org::2099a037-7b68-439e-9557-347cab38f0d9" providerId="AD" clId="Web-{4D4F53CA-BDD4-4675-AF1B-BF611DC15E38}" dt="2023-10-09T10:43:50.442" v="7"/>
          <pc:sldLayoutMkLst>
            <pc:docMk/>
            <pc:sldMasterMk cId="3459444358" sldId="2147483648"/>
            <pc:sldLayoutMk cId="2446325632" sldId="2147483655"/>
          </pc:sldLayoutMkLst>
        </pc:sldLayoutChg>
        <pc:sldLayoutChg chg="modTransition">
          <pc:chgData name="Robert Sanders" userId="S::robert.sanders@portsmouth.anglican.org::2099a037-7b68-439e-9557-347cab38f0d9" providerId="AD" clId="Web-{4D4F53CA-BDD4-4675-AF1B-BF611DC15E38}" dt="2023-10-09T10:43:50.442" v="7"/>
          <pc:sldLayoutMkLst>
            <pc:docMk/>
            <pc:sldMasterMk cId="3459444358" sldId="2147483648"/>
            <pc:sldLayoutMk cId="990816007" sldId="2147483656"/>
          </pc:sldLayoutMkLst>
        </pc:sldLayoutChg>
        <pc:sldLayoutChg chg="modTransition">
          <pc:chgData name="Robert Sanders" userId="S::robert.sanders@portsmouth.anglican.org::2099a037-7b68-439e-9557-347cab38f0d9" providerId="AD" clId="Web-{4D4F53CA-BDD4-4675-AF1B-BF611DC15E38}" dt="2023-10-09T10:43:50.442" v="7"/>
          <pc:sldLayoutMkLst>
            <pc:docMk/>
            <pc:sldMasterMk cId="3459444358" sldId="2147483648"/>
            <pc:sldLayoutMk cId="513524023" sldId="2147483657"/>
          </pc:sldLayoutMkLst>
        </pc:sldLayoutChg>
        <pc:sldLayoutChg chg="modTransition">
          <pc:chgData name="Robert Sanders" userId="S::robert.sanders@portsmouth.anglican.org::2099a037-7b68-439e-9557-347cab38f0d9" providerId="AD" clId="Web-{4D4F53CA-BDD4-4675-AF1B-BF611DC15E38}" dt="2023-10-09T10:43:50.442" v="7"/>
          <pc:sldLayoutMkLst>
            <pc:docMk/>
            <pc:sldMasterMk cId="3459444358" sldId="2147483648"/>
            <pc:sldLayoutMk cId="1284204768" sldId="2147483658"/>
          </pc:sldLayoutMkLst>
        </pc:sldLayoutChg>
        <pc:sldLayoutChg chg="modTransition">
          <pc:chgData name="Robert Sanders" userId="S::robert.sanders@portsmouth.anglican.org::2099a037-7b68-439e-9557-347cab38f0d9" providerId="AD" clId="Web-{4D4F53CA-BDD4-4675-AF1B-BF611DC15E38}" dt="2023-10-09T10:43:50.442" v="7"/>
          <pc:sldLayoutMkLst>
            <pc:docMk/>
            <pc:sldMasterMk cId="3459444358" sldId="2147483648"/>
            <pc:sldLayoutMk cId="2546236100" sldId="2147483659"/>
          </pc:sldLayoutMkLst>
        </pc:sldLayoutChg>
      </pc:sldMasterChg>
    </pc:docChg>
  </pc:docChgLst>
  <pc:docChgLst>
    <pc:chgData name="Robert Sanders" userId="S::robert.sanders@portsmouth.anglican.org::2099a037-7b68-439e-9557-347cab38f0d9" providerId="AD" clId="Web-{979D2113-B635-ECD3-21D3-CDD376A30C80}"/>
    <pc:docChg chg="sldOrd">
      <pc:chgData name="Robert Sanders" userId="S::robert.sanders@portsmouth.anglican.org::2099a037-7b68-439e-9557-347cab38f0d9" providerId="AD" clId="Web-{979D2113-B635-ECD3-21D3-CDD376A30C80}" dt="2023-10-09T11:10:35.973" v="1"/>
      <pc:docMkLst>
        <pc:docMk/>
      </pc:docMkLst>
      <pc:sldChg chg="ord">
        <pc:chgData name="Robert Sanders" userId="S::robert.sanders@portsmouth.anglican.org::2099a037-7b68-439e-9557-347cab38f0d9" providerId="AD" clId="Web-{979D2113-B635-ECD3-21D3-CDD376A30C80}" dt="2023-10-09T11:10:35.973" v="1"/>
        <pc:sldMkLst>
          <pc:docMk/>
          <pc:sldMk cId="1079535227" sldId="260"/>
        </pc:sldMkLst>
      </pc:sldChg>
    </pc:docChg>
  </pc:docChgLst>
  <pc:docChgLst>
    <pc:chgData name="Robert Sanders" userId="S::robert.sanders@portsmouth.anglican.org::2099a037-7b68-439e-9557-347cab38f0d9" providerId="AD" clId="Web-{0CE0F1FB-9D64-E4B5-0E33-67815006B8CE}"/>
    <pc:docChg chg="addSld modSld">
      <pc:chgData name="Robert Sanders" userId="S::robert.sanders@portsmouth.anglican.org::2099a037-7b68-439e-9557-347cab38f0d9" providerId="AD" clId="Web-{0CE0F1FB-9D64-E4B5-0E33-67815006B8CE}" dt="2023-09-20T11:12:33.612" v="109" actId="1076"/>
      <pc:docMkLst>
        <pc:docMk/>
      </pc:docMkLst>
      <pc:sldChg chg="addSp delSp modSp delAnim">
        <pc:chgData name="Robert Sanders" userId="S::robert.sanders@portsmouth.anglican.org::2099a037-7b68-439e-9557-347cab38f0d9" providerId="AD" clId="Web-{0CE0F1FB-9D64-E4B5-0E33-67815006B8CE}" dt="2023-09-20T10:49:19.666" v="12" actId="14100"/>
        <pc:sldMkLst>
          <pc:docMk/>
          <pc:sldMk cId="1129133523" sldId="256"/>
        </pc:sldMkLst>
        <pc:picChg chg="add mod">
          <ac:chgData name="Robert Sanders" userId="S::robert.sanders@portsmouth.anglican.org::2099a037-7b68-439e-9557-347cab38f0d9" providerId="AD" clId="Web-{0CE0F1FB-9D64-E4B5-0E33-67815006B8CE}" dt="2023-09-20T10:48:42.133" v="8" actId="14100"/>
          <ac:picMkLst>
            <pc:docMk/>
            <pc:sldMk cId="1129133523" sldId="256"/>
            <ac:picMk id="2" creationId="{628E4DAD-5D5C-F4A7-1F4D-DFC8C1D7CF3D}"/>
          </ac:picMkLst>
        </pc:picChg>
        <pc:picChg chg="del">
          <ac:chgData name="Robert Sanders" userId="S::robert.sanders@portsmouth.anglican.org::2099a037-7b68-439e-9557-347cab38f0d9" providerId="AD" clId="Web-{0CE0F1FB-9D64-E4B5-0E33-67815006B8CE}" dt="2023-09-20T10:48:15.726" v="0"/>
          <ac:picMkLst>
            <pc:docMk/>
            <pc:sldMk cId="1129133523" sldId="256"/>
            <ac:picMk id="4" creationId="{927D24F7-0B9C-E808-16C1-437D64873E28}"/>
          </ac:picMkLst>
        </pc:picChg>
        <pc:picChg chg="del">
          <ac:chgData name="Robert Sanders" userId="S::robert.sanders@portsmouth.anglican.org::2099a037-7b68-439e-9557-347cab38f0d9" providerId="AD" clId="Web-{0CE0F1FB-9D64-E4B5-0E33-67815006B8CE}" dt="2023-09-20T10:48:44.321" v="9"/>
          <ac:picMkLst>
            <pc:docMk/>
            <pc:sldMk cId="1129133523" sldId="256"/>
            <ac:picMk id="5" creationId="{82F1356F-5550-287B-F5A7-38D0F3111531}"/>
          </ac:picMkLst>
        </pc:picChg>
        <pc:picChg chg="add mod">
          <ac:chgData name="Robert Sanders" userId="S::robert.sanders@portsmouth.anglican.org::2099a037-7b68-439e-9557-347cab38f0d9" providerId="AD" clId="Web-{0CE0F1FB-9D64-E4B5-0E33-67815006B8CE}" dt="2023-09-20T10:49:19.666" v="12" actId="14100"/>
          <ac:picMkLst>
            <pc:docMk/>
            <pc:sldMk cId="1129133523" sldId="256"/>
            <ac:picMk id="7" creationId="{1712FD67-245A-ED24-D441-1C5BD90C496D}"/>
          </ac:picMkLst>
        </pc:picChg>
      </pc:sldChg>
      <pc:sldChg chg="addSp delSp modSp delAnim">
        <pc:chgData name="Robert Sanders" userId="S::robert.sanders@portsmouth.anglican.org::2099a037-7b68-439e-9557-347cab38f0d9" providerId="AD" clId="Web-{0CE0F1FB-9D64-E4B5-0E33-67815006B8CE}" dt="2023-09-20T11:06:11.565" v="90" actId="20577"/>
        <pc:sldMkLst>
          <pc:docMk/>
          <pc:sldMk cId="1868004640" sldId="257"/>
        </pc:sldMkLst>
        <pc:spChg chg="add mod">
          <ac:chgData name="Robert Sanders" userId="S::robert.sanders@portsmouth.anglican.org::2099a037-7b68-439e-9557-347cab38f0d9" providerId="AD" clId="Web-{0CE0F1FB-9D64-E4B5-0E33-67815006B8CE}" dt="2023-09-20T11:05:56.940" v="80" actId="1076"/>
          <ac:spMkLst>
            <pc:docMk/>
            <pc:sldMk cId="1868004640" sldId="257"/>
            <ac:spMk id="4" creationId="{EBA76600-7A04-3C14-C81B-42740D2F7652}"/>
          </ac:spMkLst>
        </pc:spChg>
        <pc:spChg chg="add mod">
          <ac:chgData name="Robert Sanders" userId="S::robert.sanders@portsmouth.anglican.org::2099a037-7b68-439e-9557-347cab38f0d9" providerId="AD" clId="Web-{0CE0F1FB-9D64-E4B5-0E33-67815006B8CE}" dt="2023-09-20T11:06:11.565" v="90" actId="20577"/>
          <ac:spMkLst>
            <pc:docMk/>
            <pc:sldMk cId="1868004640" sldId="257"/>
            <ac:spMk id="6" creationId="{64887479-AA68-4131-0930-4CE0DBC62914}"/>
          </ac:spMkLst>
        </pc:spChg>
        <pc:spChg chg="mod">
          <ac:chgData name="Robert Sanders" userId="S::robert.sanders@portsmouth.anglican.org::2099a037-7b68-439e-9557-347cab38f0d9" providerId="AD" clId="Web-{0CE0F1FB-9D64-E4B5-0E33-67815006B8CE}" dt="2023-09-20T11:04:52.172" v="45" actId="1076"/>
          <ac:spMkLst>
            <pc:docMk/>
            <pc:sldMk cId="1868004640" sldId="257"/>
            <ac:spMk id="11" creationId="{464A64FD-BE6C-D796-6BF5-3B19B27D4B35}"/>
          </ac:spMkLst>
        </pc:spChg>
        <pc:spChg chg="del">
          <ac:chgData name="Robert Sanders" userId="S::robert.sanders@portsmouth.anglican.org::2099a037-7b68-439e-9557-347cab38f0d9" providerId="AD" clId="Web-{0CE0F1FB-9D64-E4B5-0E33-67815006B8CE}" dt="2023-09-20T10:50:04.840" v="28"/>
          <ac:spMkLst>
            <pc:docMk/>
            <pc:sldMk cId="1868004640" sldId="257"/>
            <ac:spMk id="13" creationId="{5077ED6B-8DE6-A435-4488-94F8E6186D93}"/>
          </ac:spMkLst>
        </pc:spChg>
        <pc:spChg chg="del mod">
          <ac:chgData name="Robert Sanders" userId="S::robert.sanders@portsmouth.anglican.org::2099a037-7b68-439e-9557-347cab38f0d9" providerId="AD" clId="Web-{0CE0F1FB-9D64-E4B5-0E33-67815006B8CE}" dt="2023-09-20T11:04:31.905" v="32"/>
          <ac:spMkLst>
            <pc:docMk/>
            <pc:sldMk cId="1868004640" sldId="257"/>
            <ac:spMk id="14" creationId="{CAC87CAC-4A99-2CD7-19E0-99FBD45AC301}"/>
          </ac:spMkLst>
        </pc:spChg>
        <pc:spChg chg="del">
          <ac:chgData name="Robert Sanders" userId="S::robert.sanders@portsmouth.anglican.org::2099a037-7b68-439e-9557-347cab38f0d9" providerId="AD" clId="Web-{0CE0F1FB-9D64-E4B5-0E33-67815006B8CE}" dt="2023-09-20T10:50:02.777" v="27"/>
          <ac:spMkLst>
            <pc:docMk/>
            <pc:sldMk cId="1868004640" sldId="257"/>
            <ac:spMk id="15" creationId="{243C0992-828E-C705-4FD6-AFFC1A6E90CD}"/>
          </ac:spMkLst>
        </pc:spChg>
        <pc:spChg chg="del">
          <ac:chgData name="Robert Sanders" userId="S::robert.sanders@portsmouth.anglican.org::2099a037-7b68-439e-9557-347cab38f0d9" providerId="AD" clId="Web-{0CE0F1FB-9D64-E4B5-0E33-67815006B8CE}" dt="2023-09-20T10:50:07.371" v="29"/>
          <ac:spMkLst>
            <pc:docMk/>
            <pc:sldMk cId="1868004640" sldId="257"/>
            <ac:spMk id="16" creationId="{5B2BCCD2-0FC9-50AB-FA4D-3336D4FBCA69}"/>
          </ac:spMkLst>
        </pc:spChg>
        <pc:spChg chg="del">
          <ac:chgData name="Robert Sanders" userId="S::robert.sanders@portsmouth.anglican.org::2099a037-7b68-439e-9557-347cab38f0d9" providerId="AD" clId="Web-{0CE0F1FB-9D64-E4B5-0E33-67815006B8CE}" dt="2023-09-20T10:50:00.621" v="26"/>
          <ac:spMkLst>
            <pc:docMk/>
            <pc:sldMk cId="1868004640" sldId="257"/>
            <ac:spMk id="17" creationId="{8AC9850A-E621-A5F2-8DDB-31BAEED7FC46}"/>
          </ac:spMkLst>
        </pc:spChg>
        <pc:picChg chg="add">
          <ac:chgData name="Robert Sanders" userId="S::robert.sanders@portsmouth.anglican.org::2099a037-7b68-439e-9557-347cab38f0d9" providerId="AD" clId="Web-{0CE0F1FB-9D64-E4B5-0E33-67815006B8CE}" dt="2023-09-20T10:49:27.541" v="13"/>
          <ac:picMkLst>
            <pc:docMk/>
            <pc:sldMk cId="1868004640" sldId="257"/>
            <ac:picMk id="3" creationId="{BA2882CB-BEC3-9B60-28E6-7FA803C3F0D3}"/>
          </ac:picMkLst>
        </pc:picChg>
        <pc:picChg chg="del">
          <ac:chgData name="Robert Sanders" userId="S::robert.sanders@portsmouth.anglican.org::2099a037-7b68-439e-9557-347cab38f0d9" providerId="AD" clId="Web-{0CE0F1FB-9D64-E4B5-0E33-67815006B8CE}" dt="2023-09-20T10:49:44.183" v="14"/>
          <ac:picMkLst>
            <pc:docMk/>
            <pc:sldMk cId="1868004640" sldId="257"/>
            <ac:picMk id="9" creationId="{81154D28-880A-BC06-0B91-1B585909C002}"/>
          </ac:picMkLst>
        </pc:picChg>
      </pc:sldChg>
      <pc:sldChg chg="addSp delSp modSp add replId">
        <pc:chgData name="Robert Sanders" userId="S::robert.sanders@portsmouth.anglican.org::2099a037-7b68-439e-9557-347cab38f0d9" providerId="AD" clId="Web-{0CE0F1FB-9D64-E4B5-0E33-67815006B8CE}" dt="2023-09-20T11:12:33.612" v="109" actId="1076"/>
        <pc:sldMkLst>
          <pc:docMk/>
          <pc:sldMk cId="1618392392" sldId="258"/>
        </pc:sldMkLst>
        <pc:spChg chg="del">
          <ac:chgData name="Robert Sanders" userId="S::robert.sanders@portsmouth.anglican.org::2099a037-7b68-439e-9557-347cab38f0d9" providerId="AD" clId="Web-{0CE0F1FB-9D64-E4B5-0E33-67815006B8CE}" dt="2023-09-20T11:11:05.311" v="93"/>
          <ac:spMkLst>
            <pc:docMk/>
            <pc:sldMk cId="1618392392" sldId="258"/>
            <ac:spMk id="4" creationId="{EBA76600-7A04-3C14-C81B-42740D2F7652}"/>
          </ac:spMkLst>
        </pc:spChg>
        <pc:spChg chg="del">
          <ac:chgData name="Robert Sanders" userId="S::robert.sanders@portsmouth.anglican.org::2099a037-7b68-439e-9557-347cab38f0d9" providerId="AD" clId="Web-{0CE0F1FB-9D64-E4B5-0E33-67815006B8CE}" dt="2023-09-20T11:11:09.140" v="95"/>
          <ac:spMkLst>
            <pc:docMk/>
            <pc:sldMk cId="1618392392" sldId="258"/>
            <ac:spMk id="6" creationId="{64887479-AA68-4131-0930-4CE0DBC62914}"/>
          </ac:spMkLst>
        </pc:spChg>
        <pc:spChg chg="del">
          <ac:chgData name="Robert Sanders" userId="S::robert.sanders@portsmouth.anglican.org::2099a037-7b68-439e-9557-347cab38f0d9" providerId="AD" clId="Web-{0CE0F1FB-9D64-E4B5-0E33-67815006B8CE}" dt="2023-09-20T11:11:05.311" v="94"/>
          <ac:spMkLst>
            <pc:docMk/>
            <pc:sldMk cId="1618392392" sldId="258"/>
            <ac:spMk id="11" creationId="{464A64FD-BE6C-D796-6BF5-3B19B27D4B35}"/>
          </ac:spMkLst>
        </pc:spChg>
        <pc:picChg chg="add del mod">
          <ac:chgData name="Robert Sanders" userId="S::robert.sanders@portsmouth.anglican.org::2099a037-7b68-439e-9557-347cab38f0d9" providerId="AD" clId="Web-{0CE0F1FB-9D64-E4B5-0E33-67815006B8CE}" dt="2023-09-20T11:11:20.187" v="100"/>
          <ac:picMkLst>
            <pc:docMk/>
            <pc:sldMk cId="1618392392" sldId="258"/>
            <ac:picMk id="2" creationId="{B534E53A-8094-64BD-2DF9-3B10232475A1}"/>
          </ac:picMkLst>
        </pc:picChg>
        <pc:picChg chg="del">
          <ac:chgData name="Robert Sanders" userId="S::robert.sanders@portsmouth.anglican.org::2099a037-7b68-439e-9557-347cab38f0d9" providerId="AD" clId="Web-{0CE0F1FB-9D64-E4B5-0E33-67815006B8CE}" dt="2023-09-20T11:11:03.202" v="92"/>
          <ac:picMkLst>
            <pc:docMk/>
            <pc:sldMk cId="1618392392" sldId="258"/>
            <ac:picMk id="3" creationId="{BA2882CB-BEC3-9B60-28E6-7FA803C3F0D3}"/>
          </ac:picMkLst>
        </pc:picChg>
        <pc:picChg chg="add del mod">
          <ac:chgData name="Robert Sanders" userId="S::robert.sanders@portsmouth.anglican.org::2099a037-7b68-439e-9557-347cab38f0d9" providerId="AD" clId="Web-{0CE0F1FB-9D64-E4B5-0E33-67815006B8CE}" dt="2023-09-20T11:11:50.985" v="103"/>
          <ac:picMkLst>
            <pc:docMk/>
            <pc:sldMk cId="1618392392" sldId="258"/>
            <ac:picMk id="8" creationId="{C18B71B6-59DE-689F-D40B-06FB3CEB0E5C}"/>
          </ac:picMkLst>
        </pc:picChg>
        <pc:picChg chg="add mod">
          <ac:chgData name="Robert Sanders" userId="S::robert.sanders@portsmouth.anglican.org::2099a037-7b68-439e-9557-347cab38f0d9" providerId="AD" clId="Web-{0CE0F1FB-9D64-E4B5-0E33-67815006B8CE}" dt="2023-09-20T11:12:33.612" v="109" actId="1076"/>
          <ac:picMkLst>
            <pc:docMk/>
            <pc:sldMk cId="1618392392" sldId="258"/>
            <ac:picMk id="9" creationId="{BE820C33-4D28-CEAE-1974-8B9692D8C8F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0D77D7-587C-C02C-D37D-70177C2E76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87B758-1FEB-1916-1E75-64D15B3B1F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86FB5B-4B93-A315-FE0A-632777FBE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8E5D-51DC-489B-89A6-A3B4EDEF2518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D48E8A-73F3-FFA9-1B3F-B1D0E4822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61E00A-E7CB-BCF6-2E97-4A050D1B0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EB395-150E-4A43-977A-B608195758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9369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22F2D-214D-37DD-3644-D0BF6F8BB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946E3B5-645E-1BEB-EE49-4156AFAF76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8E7D98-E3CF-8E86-41A4-4F2648124E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8E5D-51DC-489B-89A6-A3B4EDEF2518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F1AC22-1AE6-C2C8-70B9-C3285D6C1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A23A7D-13FF-1805-D88B-C74B6C06B0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EB395-150E-4A43-977A-B608195758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4204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D47D9FB-B22C-E139-8C5A-7D23BB1D5D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5088EE-1ADA-1344-0C34-0A9639977C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B94DCC-C455-25DE-5686-190DCFE0D6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8E5D-51DC-489B-89A6-A3B4EDEF2518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D10601-33D4-9290-EFA2-8B52AC151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C0DAD-5A6A-AB80-0053-09D2468D7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EB395-150E-4A43-977A-B608195758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6236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12305-37C5-46F5-58B1-CC7C7F5D36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F33639-E0CD-0564-594E-3EAE74B71C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C4C8E3-0EFB-916A-B8B9-0F9090D839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8E5D-51DC-489B-89A6-A3B4EDEF2518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FE12BC-7F40-E0D6-0E22-F3B793E70B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356EA6-1576-F263-169C-D5987D5F7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EB395-150E-4A43-977A-B608195758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0757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1873E-693B-EED7-611E-8926E29FB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9F63C5-E89E-9F3D-0014-BEB5C542CF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077F4C-9D5F-680F-5779-E6BA7A32AE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8E5D-51DC-489B-89A6-A3B4EDEF2518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1A5ED-719E-F5FA-6126-DB2323A5B6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04B179-7A25-5378-F968-666373544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EB395-150E-4A43-977A-B608195758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4818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6D22D-6C5F-2B4A-04A8-3B0156DF35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DF7B89-0657-E7EB-F706-33B928FF87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AE7924-6D38-FEDA-9B95-C8C1A08BB0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468428-92D9-50F0-46B4-B795B8556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8E5D-51DC-489B-89A6-A3B4EDEF2518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EF8CE4-DA3C-6AF2-CC1A-FE15FAFBFB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FA4DD8-37FF-8E59-04CB-4B3CD3F1DC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EB395-150E-4A43-977A-B608195758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4403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870AC-E01A-1616-A213-A390B6E1FE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8542CA-EEFD-EFAF-EC80-CFB4C96EA7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9F8842-77C5-367E-A279-C7A0B5D89B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B1DFDD0-4172-49CA-5351-9B895F2135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AF2F0D9-A001-E221-705C-6BABC04282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6B5C7B8-9670-7754-954B-8B13389FFA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8E5D-51DC-489B-89A6-A3B4EDEF2518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FCEB758-9BDE-1B2D-2D70-CE1A490F5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5E31B6F-EC69-2580-CCE2-D038D5047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EB395-150E-4A43-977A-B608195758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7236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2F6B3-A928-19A6-2FFE-A9C26D657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C63EEEB-05D1-513B-CB5C-90F7CE171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8E5D-51DC-489B-89A6-A3B4EDEF2518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ECA972-469B-86AE-FED6-BD4E5C71A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38B60E-8956-E9B0-7034-91EFB86FDC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EB395-150E-4A43-977A-B608195758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8200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D53565-79B9-E5D5-478F-AE941A8C6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8E5D-51DC-489B-89A6-A3B4EDEF2518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B29C13-9CE6-C1D0-D03D-15B07DB802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EC69ED-9E9E-A11E-3063-F01D51474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EB395-150E-4A43-977A-B608195758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6325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2AADA0-DF80-F428-9BB1-22404D23B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E9BA64-5E53-EC81-04DE-E737B7F31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D31028-B5C1-3F57-F3CD-0856D19273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BCC60C-B838-621D-4934-48CFD7EAA2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8E5D-51DC-489B-89A6-A3B4EDEF2518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305AD0-5E59-5DF1-3F95-5A4005949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D8D1AB-FFBD-B074-B241-D70CAE89D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EB395-150E-4A43-977A-B608195758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0816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2D402-ACF4-3801-0B98-04A0E21EC5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587B63-D0DD-2139-FD79-85E221BE73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5B8E42-5A84-0FEE-B816-3889CD1459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6DF389-4F1E-6A49-76F8-59E5E2202A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8E5D-51DC-489B-89A6-A3B4EDEF2518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284BEC-28EF-CD47-6A4B-605C5637EC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678727-EFF4-E37D-9CF3-912CE11CC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EB395-150E-4A43-977A-B608195758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3524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386EAF1-9C19-748B-CFCE-9D8E64A7DF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E124BE-3D7E-3995-EB74-988802B19C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10DEFD-15FC-931E-6B51-883B0A0B18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D18E5D-51DC-489B-89A6-A3B4EDEF2518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566A85-0715-2C23-198C-6A57C06616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7FD3E4-96E2-5AE7-B6F6-C0B36A82EF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CEB395-150E-4A43-977A-B608195758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9444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hGGsB-jBTlo?feature=oembed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1.jpeg"/><Relationship Id="rId7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ed blue and yellow striped flag&#10;&#10;Description automatically generated">
            <a:extLst>
              <a:ext uri="{FF2B5EF4-FFF2-40B4-BE49-F238E27FC236}">
                <a16:creationId xmlns:a16="http://schemas.microsoft.com/office/drawing/2014/main" id="{2B0FD7A6-ECBC-BE92-35B1-24CC8B59B57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4" y="-3717"/>
            <a:ext cx="525175" cy="6865434"/>
          </a:xfrm>
          <a:prstGeom prst="rect">
            <a:avLst/>
          </a:prstGeom>
        </p:spPr>
      </p:pic>
      <p:pic>
        <p:nvPicPr>
          <p:cNvPr id="6" name="Picture 5" descr="A close-up of a logo&#10;&#10;Description automatically generated">
            <a:extLst>
              <a:ext uri="{FF2B5EF4-FFF2-40B4-BE49-F238E27FC236}">
                <a16:creationId xmlns:a16="http://schemas.microsoft.com/office/drawing/2014/main" id="{96DB2C4E-2537-B34B-9F3B-05ECBFD9C2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95505" y="48206"/>
            <a:ext cx="1571625" cy="1000125"/>
          </a:xfrm>
          <a:prstGeom prst="rect">
            <a:avLst/>
          </a:prstGeom>
        </p:spPr>
      </p:pic>
      <p:pic>
        <p:nvPicPr>
          <p:cNvPr id="2" name="Online Media 1" title="Waiting is Not Easy! by Mo Willems | An Elephant &amp; Piggie Read Aloud">
            <a:hlinkClick r:id="" action="ppaction://media"/>
            <a:extLst>
              <a:ext uri="{FF2B5EF4-FFF2-40B4-BE49-F238E27FC236}">
                <a16:creationId xmlns:a16="http://schemas.microsoft.com/office/drawing/2014/main" id="{628E4DAD-5D5C-F4A7-1F4D-DFC8C1D7CF3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5114073" y="1410474"/>
            <a:ext cx="6480097" cy="4139269"/>
          </a:xfrm>
          <a:prstGeom prst="rect">
            <a:avLst/>
          </a:prstGeom>
        </p:spPr>
      </p:pic>
      <p:pic>
        <p:nvPicPr>
          <p:cNvPr id="7" name="Picture 6" descr="A cartoon elephant with glasses and nose on a table&#10;&#10;Description automatically generated">
            <a:extLst>
              <a:ext uri="{FF2B5EF4-FFF2-40B4-BE49-F238E27FC236}">
                <a16:creationId xmlns:a16="http://schemas.microsoft.com/office/drawing/2014/main" id="{1712FD67-245A-ED24-D441-1C5BD90C49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4302" y="606373"/>
            <a:ext cx="4053468" cy="5561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133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logo&#10;&#10;Description automatically generated">
            <a:extLst>
              <a:ext uri="{FF2B5EF4-FFF2-40B4-BE49-F238E27FC236}">
                <a16:creationId xmlns:a16="http://schemas.microsoft.com/office/drawing/2014/main" id="{BD0C44BC-2C55-F8DB-BBAB-E9BE1373B7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95505" y="48206"/>
            <a:ext cx="1571625" cy="1000125"/>
          </a:xfrm>
          <a:prstGeom prst="rect">
            <a:avLst/>
          </a:prstGeom>
        </p:spPr>
      </p:pic>
      <p:pic>
        <p:nvPicPr>
          <p:cNvPr id="7" name="Picture 6" descr="A red blue and yellow striped flag&#10;&#10;Description automatically generated">
            <a:extLst>
              <a:ext uri="{FF2B5EF4-FFF2-40B4-BE49-F238E27FC236}">
                <a16:creationId xmlns:a16="http://schemas.microsoft.com/office/drawing/2014/main" id="{0FC8753B-65CC-4B93-0A4B-BE3AF9121D1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4" y="-3717"/>
            <a:ext cx="525175" cy="686543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64A64FD-BE6C-D796-6BF5-3B19B27D4B35}"/>
              </a:ext>
            </a:extLst>
          </p:cNvPr>
          <p:cNvSpPr txBox="1"/>
          <p:nvPr/>
        </p:nvSpPr>
        <p:spPr>
          <a:xfrm>
            <a:off x="5417633" y="1514707"/>
            <a:ext cx="5863682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4000">
                <a:cs typeface="Calibri"/>
              </a:rPr>
              <a:t>Do you agree that it is hard to wait for something?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438D225-0450-972A-0950-0812A4B97BC0}"/>
              </a:ext>
            </a:extLst>
          </p:cNvPr>
          <p:cNvSpPr/>
          <p:nvPr/>
        </p:nvSpPr>
        <p:spPr>
          <a:xfrm>
            <a:off x="9448800" y="5920366"/>
            <a:ext cx="27432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800" b="1" cap="none" spc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Britannic Bold" panose="020B0903060703020204" pitchFamily="34" charset="0"/>
              </a:rPr>
              <a:t>Patience</a:t>
            </a:r>
          </a:p>
        </p:txBody>
      </p:sp>
      <p:pic>
        <p:nvPicPr>
          <p:cNvPr id="3" name="Picture 2" descr="A cartoon elephant with glasses and nose on a table&#10;&#10;Description automatically generated">
            <a:extLst>
              <a:ext uri="{FF2B5EF4-FFF2-40B4-BE49-F238E27FC236}">
                <a16:creationId xmlns:a16="http://schemas.microsoft.com/office/drawing/2014/main" id="{BA2882CB-BEC3-9B60-28E6-7FA803C3F0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302" y="606373"/>
            <a:ext cx="4053468" cy="556161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A76600-7A04-3C14-C81B-42740D2F7652}"/>
              </a:ext>
            </a:extLst>
          </p:cNvPr>
          <p:cNvSpPr txBox="1"/>
          <p:nvPr/>
        </p:nvSpPr>
        <p:spPr>
          <a:xfrm>
            <a:off x="5389755" y="3038707"/>
            <a:ext cx="5863682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4000">
                <a:cs typeface="Calibri"/>
              </a:rPr>
              <a:t>Did the elephant find it hard in the story?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887479-AA68-4131-0930-4CE0DBC62914}"/>
              </a:ext>
            </a:extLst>
          </p:cNvPr>
          <p:cNvSpPr txBox="1"/>
          <p:nvPr/>
        </p:nvSpPr>
        <p:spPr>
          <a:xfrm>
            <a:off x="5417632" y="4525536"/>
            <a:ext cx="5863682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4000">
                <a:cs typeface="Calibri"/>
              </a:rPr>
              <a:t>How did the elephant behave?</a:t>
            </a:r>
          </a:p>
        </p:txBody>
      </p:sp>
    </p:spTree>
    <p:extLst>
      <p:ext uri="{BB962C8B-B14F-4D97-AF65-F5344CB8AC3E}">
        <p14:creationId xmlns:p14="http://schemas.microsoft.com/office/powerpoint/2010/main" val="1868004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logo&#10;&#10;Description automatically generated">
            <a:extLst>
              <a:ext uri="{FF2B5EF4-FFF2-40B4-BE49-F238E27FC236}">
                <a16:creationId xmlns:a16="http://schemas.microsoft.com/office/drawing/2014/main" id="{BD0C44BC-2C55-F8DB-BBAB-E9BE1373B7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95505" y="48206"/>
            <a:ext cx="1571625" cy="1000125"/>
          </a:xfrm>
          <a:prstGeom prst="rect">
            <a:avLst/>
          </a:prstGeom>
        </p:spPr>
      </p:pic>
      <p:pic>
        <p:nvPicPr>
          <p:cNvPr id="7" name="Picture 6" descr="A red blue and yellow striped flag&#10;&#10;Description automatically generated">
            <a:extLst>
              <a:ext uri="{FF2B5EF4-FFF2-40B4-BE49-F238E27FC236}">
                <a16:creationId xmlns:a16="http://schemas.microsoft.com/office/drawing/2014/main" id="{0FC8753B-65CC-4B93-0A4B-BE3AF9121D1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4" y="-3717"/>
            <a:ext cx="525175" cy="686543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438D225-0450-972A-0950-0812A4B97BC0}"/>
              </a:ext>
            </a:extLst>
          </p:cNvPr>
          <p:cNvSpPr/>
          <p:nvPr/>
        </p:nvSpPr>
        <p:spPr>
          <a:xfrm>
            <a:off x="9448800" y="5920366"/>
            <a:ext cx="27432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800" b="1" cap="none" spc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Britannic Bold" panose="020B0903060703020204" pitchFamily="34" charset="0"/>
              </a:rPr>
              <a:t>Patience</a:t>
            </a:r>
          </a:p>
        </p:txBody>
      </p:sp>
      <p:pic>
        <p:nvPicPr>
          <p:cNvPr id="9" name="Picture 8" descr="A starry sky with a shooting star in the sky&#10;&#10;Description automatically generated">
            <a:extLst>
              <a:ext uri="{FF2B5EF4-FFF2-40B4-BE49-F238E27FC236}">
                <a16:creationId xmlns:a16="http://schemas.microsoft.com/office/drawing/2014/main" id="{BE820C33-4D28-CEAE-1974-8B9692D8C8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9351" y="208528"/>
            <a:ext cx="8281638" cy="49727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C31B8EC-B6D9-93E0-6000-6C5865E63DE0}"/>
              </a:ext>
            </a:extLst>
          </p:cNvPr>
          <p:cNvSpPr txBox="1"/>
          <p:nvPr/>
        </p:nvSpPr>
        <p:spPr>
          <a:xfrm>
            <a:off x="622609" y="5334000"/>
            <a:ext cx="7387682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4000">
                <a:cs typeface="Calibri"/>
              </a:rPr>
              <a:t>Have you ever seen a starry night sky or a beautiful sunrise?</a:t>
            </a:r>
          </a:p>
        </p:txBody>
      </p:sp>
      <p:pic>
        <p:nvPicPr>
          <p:cNvPr id="4" name="Picture 3" descr="A tree with a sunset behind it&#10;&#10;Description automatically generated">
            <a:extLst>
              <a:ext uri="{FF2B5EF4-FFF2-40B4-BE49-F238E27FC236}">
                <a16:creationId xmlns:a16="http://schemas.microsoft.com/office/drawing/2014/main" id="{D4DDE791-91EA-578F-185E-4E3F04FBFFC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8253" y="1340462"/>
            <a:ext cx="3375102" cy="4502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392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logo&#10;&#10;Description automatically generated">
            <a:extLst>
              <a:ext uri="{FF2B5EF4-FFF2-40B4-BE49-F238E27FC236}">
                <a16:creationId xmlns:a16="http://schemas.microsoft.com/office/drawing/2014/main" id="{BD0C44BC-2C55-F8DB-BBAB-E9BE1373B7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95505" y="48206"/>
            <a:ext cx="1571625" cy="1000125"/>
          </a:xfrm>
          <a:prstGeom prst="rect">
            <a:avLst/>
          </a:prstGeom>
        </p:spPr>
      </p:pic>
      <p:pic>
        <p:nvPicPr>
          <p:cNvPr id="7" name="Picture 6" descr="A red blue and yellow striped flag&#10;&#10;Description automatically generated">
            <a:extLst>
              <a:ext uri="{FF2B5EF4-FFF2-40B4-BE49-F238E27FC236}">
                <a16:creationId xmlns:a16="http://schemas.microsoft.com/office/drawing/2014/main" id="{0FC8753B-65CC-4B93-0A4B-BE3AF9121D1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4" y="-3717"/>
            <a:ext cx="525175" cy="686543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438D225-0450-972A-0950-0812A4B97BC0}"/>
              </a:ext>
            </a:extLst>
          </p:cNvPr>
          <p:cNvSpPr/>
          <p:nvPr/>
        </p:nvSpPr>
        <p:spPr>
          <a:xfrm>
            <a:off x="9448800" y="5920366"/>
            <a:ext cx="27432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800" b="1" cap="none" spc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Britannic Bold" panose="020B0903060703020204" pitchFamily="34" charset="0"/>
              </a:rPr>
              <a:t>Patience</a:t>
            </a:r>
          </a:p>
        </p:txBody>
      </p:sp>
      <p:pic>
        <p:nvPicPr>
          <p:cNvPr id="2" name="Picture 1" descr="A child and child playing with a strainer&#10;&#10;Description automatically generated">
            <a:extLst>
              <a:ext uri="{FF2B5EF4-FFF2-40B4-BE49-F238E27FC236}">
                <a16:creationId xmlns:a16="http://schemas.microsoft.com/office/drawing/2014/main" id="{07785858-A949-1F5F-5961-6D69AF13AC5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3790" y="296519"/>
            <a:ext cx="2975116" cy="270588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1F65110-76F2-CBBF-A0BC-AD81C0D50285}"/>
              </a:ext>
            </a:extLst>
          </p:cNvPr>
          <p:cNvSpPr txBox="1"/>
          <p:nvPr/>
        </p:nvSpPr>
        <p:spPr>
          <a:xfrm>
            <a:off x="1347439" y="3075877"/>
            <a:ext cx="2388218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>
                <a:cs typeface="Calibri"/>
              </a:rPr>
              <a:t>Taking</a:t>
            </a:r>
            <a:r>
              <a:rPr lang="en-US">
                <a:cs typeface="Calibri"/>
              </a:rPr>
              <a:t> </a:t>
            </a:r>
            <a:r>
              <a:rPr lang="en-US" sz="2800">
                <a:cs typeface="Calibri"/>
              </a:rPr>
              <a:t>turns</a:t>
            </a:r>
          </a:p>
        </p:txBody>
      </p:sp>
      <p:pic>
        <p:nvPicPr>
          <p:cNvPr id="4" name="Picture 3" descr="Children opening presents in a christmas tree&#10;&#10;Description automatically generated">
            <a:extLst>
              <a:ext uri="{FF2B5EF4-FFF2-40B4-BE49-F238E27FC236}">
                <a16:creationId xmlns:a16="http://schemas.microsoft.com/office/drawing/2014/main" id="{1455DDA4-777E-68DE-3589-34F494980E5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7132" y="363893"/>
            <a:ext cx="3560956" cy="235738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7F06AD0-1EAD-AD5F-ECF0-1EBDBEEC694D}"/>
              </a:ext>
            </a:extLst>
          </p:cNvPr>
          <p:cNvSpPr txBox="1"/>
          <p:nvPr/>
        </p:nvSpPr>
        <p:spPr>
          <a:xfrm>
            <a:off x="5110976" y="2843560"/>
            <a:ext cx="2750632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>
                <a:cs typeface="Calibri"/>
              </a:rPr>
              <a:t>Opening presents</a:t>
            </a:r>
          </a:p>
        </p:txBody>
      </p:sp>
      <p:pic>
        <p:nvPicPr>
          <p:cNvPr id="8" name="Picture 7" descr="A group of people standing in a line&#10;&#10;Description automatically generated">
            <a:extLst>
              <a:ext uri="{FF2B5EF4-FFF2-40B4-BE49-F238E27FC236}">
                <a16:creationId xmlns:a16="http://schemas.microsoft.com/office/drawing/2014/main" id="{3D82CD87-CB45-C9B8-3A27-821048B450B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7229" y="1212137"/>
            <a:ext cx="3560956" cy="214772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BB355D7-EDF5-D3F7-9F64-9E93986EECF9}"/>
              </a:ext>
            </a:extLst>
          </p:cNvPr>
          <p:cNvSpPr txBox="1"/>
          <p:nvPr/>
        </p:nvSpPr>
        <p:spPr>
          <a:xfrm>
            <a:off x="8948855" y="3298901"/>
            <a:ext cx="2750632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>
                <a:cs typeface="Calibri"/>
              </a:rPr>
              <a:t>Queueing</a:t>
            </a:r>
          </a:p>
        </p:txBody>
      </p:sp>
      <p:pic>
        <p:nvPicPr>
          <p:cNvPr id="10" name="Picture 9" descr="A child sitting at a table holding a plate&#10;&#10;Description automatically generated">
            <a:extLst>
              <a:ext uri="{FF2B5EF4-FFF2-40B4-BE49-F238E27FC236}">
                <a16:creationId xmlns:a16="http://schemas.microsoft.com/office/drawing/2014/main" id="{3DF33809-33AA-B2E9-FD50-68E49B3B5BB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7229" y="4010722"/>
            <a:ext cx="2743200" cy="18288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861BEEC-B9F6-EDDA-E673-D3B286606FB8}"/>
              </a:ext>
            </a:extLst>
          </p:cNvPr>
          <p:cNvSpPr txBox="1"/>
          <p:nvPr/>
        </p:nvSpPr>
        <p:spPr>
          <a:xfrm>
            <a:off x="1003610" y="5956608"/>
            <a:ext cx="2388218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>
                <a:cs typeface="Calibri"/>
              </a:rPr>
              <a:t>Waiting to eat</a:t>
            </a:r>
          </a:p>
        </p:txBody>
      </p:sp>
      <p:pic>
        <p:nvPicPr>
          <p:cNvPr id="13" name="Picture 12" descr="A group of children in a classroom&#10;&#10;Description automatically generated">
            <a:extLst>
              <a:ext uri="{FF2B5EF4-FFF2-40B4-BE49-F238E27FC236}">
                <a16:creationId xmlns:a16="http://schemas.microsoft.com/office/drawing/2014/main" id="{58800321-C86A-76D0-B628-64CA571B3283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7937" y="3590277"/>
            <a:ext cx="2743200" cy="205637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01CF9BD-7D57-78B1-77B4-1C67776D1830}"/>
              </a:ext>
            </a:extLst>
          </p:cNvPr>
          <p:cNvSpPr txBox="1"/>
          <p:nvPr/>
        </p:nvSpPr>
        <p:spPr>
          <a:xfrm>
            <a:off x="4860073" y="5807925"/>
            <a:ext cx="2388218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>
                <a:cs typeface="Calibri"/>
              </a:rPr>
              <a:t>Making something</a:t>
            </a:r>
          </a:p>
        </p:txBody>
      </p:sp>
      <p:pic>
        <p:nvPicPr>
          <p:cNvPr id="15" name="Picture 14" descr="A calendar with red x marks&#10;&#10;Description automatically generated">
            <a:extLst>
              <a:ext uri="{FF2B5EF4-FFF2-40B4-BE49-F238E27FC236}">
                <a16:creationId xmlns:a16="http://schemas.microsoft.com/office/drawing/2014/main" id="{4E9518A4-3013-B5BC-C7E3-D4B1B802FF2F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6425" y="3967743"/>
            <a:ext cx="2743200" cy="154305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D34FDAD-A63C-8D16-4AE4-D9D3B9D1252A}"/>
              </a:ext>
            </a:extLst>
          </p:cNvPr>
          <p:cNvSpPr txBox="1"/>
          <p:nvPr/>
        </p:nvSpPr>
        <p:spPr>
          <a:xfrm>
            <a:off x="7750098" y="5510559"/>
            <a:ext cx="4070193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>
                <a:cs typeface="Calibri"/>
              </a:rPr>
              <a:t>Counting down the days....</a:t>
            </a:r>
          </a:p>
        </p:txBody>
      </p:sp>
    </p:spTree>
    <p:extLst>
      <p:ext uri="{BB962C8B-B14F-4D97-AF65-F5344CB8AC3E}">
        <p14:creationId xmlns:p14="http://schemas.microsoft.com/office/powerpoint/2010/main" val="2662162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9" grpId="0"/>
      <p:bldP spid="11" grpId="0"/>
      <p:bldP spid="14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logo&#10;&#10;Description automatically generated">
            <a:extLst>
              <a:ext uri="{FF2B5EF4-FFF2-40B4-BE49-F238E27FC236}">
                <a16:creationId xmlns:a16="http://schemas.microsoft.com/office/drawing/2014/main" id="{BD0C44BC-2C55-F8DB-BBAB-E9BE1373B7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95505" y="48206"/>
            <a:ext cx="1571625" cy="1000125"/>
          </a:xfrm>
          <a:prstGeom prst="rect">
            <a:avLst/>
          </a:prstGeom>
        </p:spPr>
      </p:pic>
      <p:pic>
        <p:nvPicPr>
          <p:cNvPr id="7" name="Picture 6" descr="A red blue and yellow striped flag&#10;&#10;Description automatically generated">
            <a:extLst>
              <a:ext uri="{FF2B5EF4-FFF2-40B4-BE49-F238E27FC236}">
                <a16:creationId xmlns:a16="http://schemas.microsoft.com/office/drawing/2014/main" id="{0FC8753B-65CC-4B93-0A4B-BE3AF9121D1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4" y="-3717"/>
            <a:ext cx="525175" cy="686543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438D225-0450-972A-0950-0812A4B97BC0}"/>
              </a:ext>
            </a:extLst>
          </p:cNvPr>
          <p:cNvSpPr/>
          <p:nvPr/>
        </p:nvSpPr>
        <p:spPr>
          <a:xfrm>
            <a:off x="9448800" y="5920366"/>
            <a:ext cx="27432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800" b="1" cap="none" spc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Britannic Bold" panose="020B0903060703020204" pitchFamily="34" charset="0"/>
              </a:rPr>
              <a:t>Patience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51FE502-5E90-D12E-52FC-EBAC1F351BB8}"/>
              </a:ext>
            </a:extLst>
          </p:cNvPr>
          <p:cNvSpPr txBox="1"/>
          <p:nvPr/>
        </p:nvSpPr>
        <p:spPr>
          <a:xfrm>
            <a:off x="854925" y="195146"/>
            <a:ext cx="11219453" cy="563231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000">
                <a:cs typeface="Calibri"/>
              </a:rPr>
              <a:t>Reflection</a:t>
            </a:r>
          </a:p>
          <a:p>
            <a:endParaRPr lang="en-US" sz="4000">
              <a:cs typeface="Calibri"/>
            </a:endParaRPr>
          </a:p>
          <a:p>
            <a:r>
              <a:rPr lang="en-US" sz="4000">
                <a:cs typeface="Calibri"/>
              </a:rPr>
              <a:t>Are you patient towards other people?</a:t>
            </a:r>
          </a:p>
          <a:p>
            <a:endParaRPr lang="en-US" sz="4000">
              <a:cs typeface="Calibri"/>
            </a:endParaRPr>
          </a:p>
          <a:p>
            <a:r>
              <a:rPr lang="en-US" sz="4000">
                <a:cs typeface="Calibri"/>
              </a:rPr>
              <a:t>What does it feel like when someone is impatient with you?</a:t>
            </a:r>
          </a:p>
          <a:p>
            <a:endParaRPr lang="en-US" sz="4000">
              <a:cs typeface="Calibri"/>
            </a:endParaRPr>
          </a:p>
          <a:p>
            <a:r>
              <a:rPr lang="en-US" sz="4000">
                <a:cs typeface="Calibri"/>
              </a:rPr>
              <a:t>What can you do to help keep calm when you feel like you cannot wait any longer?</a:t>
            </a:r>
          </a:p>
        </p:txBody>
      </p:sp>
    </p:spTree>
    <p:extLst>
      <p:ext uri="{BB962C8B-B14F-4D97-AF65-F5344CB8AC3E}">
        <p14:creationId xmlns:p14="http://schemas.microsoft.com/office/powerpoint/2010/main" val="107953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logo&#10;&#10;Description automatically generated">
            <a:extLst>
              <a:ext uri="{FF2B5EF4-FFF2-40B4-BE49-F238E27FC236}">
                <a16:creationId xmlns:a16="http://schemas.microsoft.com/office/drawing/2014/main" id="{BD0C44BC-2C55-F8DB-BBAB-E9BE1373B7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95505" y="48206"/>
            <a:ext cx="1571625" cy="1000125"/>
          </a:xfrm>
          <a:prstGeom prst="rect">
            <a:avLst/>
          </a:prstGeom>
        </p:spPr>
      </p:pic>
      <p:pic>
        <p:nvPicPr>
          <p:cNvPr id="7" name="Picture 6" descr="A red blue and yellow striped flag&#10;&#10;Description automatically generated">
            <a:extLst>
              <a:ext uri="{FF2B5EF4-FFF2-40B4-BE49-F238E27FC236}">
                <a16:creationId xmlns:a16="http://schemas.microsoft.com/office/drawing/2014/main" id="{0FC8753B-65CC-4B93-0A4B-BE3AF9121D1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4" y="-3717"/>
            <a:ext cx="525175" cy="686543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438D225-0450-972A-0950-0812A4B97BC0}"/>
              </a:ext>
            </a:extLst>
          </p:cNvPr>
          <p:cNvSpPr/>
          <p:nvPr/>
        </p:nvSpPr>
        <p:spPr>
          <a:xfrm>
            <a:off x="9448800" y="5920366"/>
            <a:ext cx="27432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800" b="1" cap="none" spc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Britannic Bold" panose="020B0903060703020204" pitchFamily="34" charset="0"/>
              </a:rPr>
              <a:t>Patience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51FE502-5E90-D12E-52FC-EBAC1F351BB8}"/>
              </a:ext>
            </a:extLst>
          </p:cNvPr>
          <p:cNvSpPr txBox="1"/>
          <p:nvPr/>
        </p:nvSpPr>
        <p:spPr>
          <a:xfrm>
            <a:off x="854925" y="195146"/>
            <a:ext cx="11219453" cy="563231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000">
                <a:cs typeface="Calibri"/>
              </a:rPr>
              <a:t>Reflection + Prayer</a:t>
            </a:r>
          </a:p>
          <a:p>
            <a:endParaRPr lang="en-US" sz="4000">
              <a:cs typeface="Calibri"/>
            </a:endParaRPr>
          </a:p>
          <a:p>
            <a:r>
              <a:rPr lang="en-US" sz="4000">
                <a:cs typeface="Calibri"/>
              </a:rPr>
              <a:t>Jesus says that we must love one another. It also says in the Bible that, 'love is patient and kind'.</a:t>
            </a:r>
          </a:p>
          <a:p>
            <a:endParaRPr lang="en-US" sz="4000">
              <a:cs typeface="Calibri"/>
            </a:endParaRPr>
          </a:p>
          <a:p>
            <a:r>
              <a:rPr lang="en-US" sz="3200">
                <a:cs typeface="Calibri"/>
              </a:rPr>
              <a:t>Dear Lord</a:t>
            </a:r>
          </a:p>
          <a:p>
            <a:r>
              <a:rPr lang="en-US" sz="3200">
                <a:cs typeface="Calibri"/>
              </a:rPr>
              <a:t>Help us to be patient with each other and to show kindness. </a:t>
            </a:r>
          </a:p>
          <a:p>
            <a:r>
              <a:rPr lang="en-US" sz="3200">
                <a:cs typeface="Calibri"/>
              </a:rPr>
              <a:t>Thank you that you are patient with us and always there to listen when we pray.</a:t>
            </a:r>
          </a:p>
          <a:p>
            <a:r>
              <a:rPr lang="en-US" sz="3200">
                <a:cs typeface="Calibri"/>
              </a:rPr>
              <a:t>In Jesus' Name, </a:t>
            </a:r>
            <a:r>
              <a:rPr lang="en-US" sz="3200" b="1">
                <a:cs typeface="Calibri"/>
              </a:rPr>
              <a:t>Amen</a:t>
            </a:r>
          </a:p>
        </p:txBody>
      </p:sp>
    </p:spTree>
    <p:extLst>
      <p:ext uri="{BB962C8B-B14F-4D97-AF65-F5344CB8AC3E}">
        <p14:creationId xmlns:p14="http://schemas.microsoft.com/office/powerpoint/2010/main" val="81261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C039752084F974F8A936374EF80F060" ma:contentTypeVersion="14" ma:contentTypeDescription="Create a new document." ma:contentTypeScope="" ma:versionID="c895edf7f43449610de687d49b2d08ed">
  <xsd:schema xmlns:xsd="http://www.w3.org/2001/XMLSchema" xmlns:xs="http://www.w3.org/2001/XMLSchema" xmlns:p="http://schemas.microsoft.com/office/2006/metadata/properties" xmlns:ns2="2f116d5b-396f-4e4a-83ba-9442a2ac4a70" xmlns:ns3="ac15c9f3-89de-41f0-808e-0d6a6779343a" targetNamespace="http://schemas.microsoft.com/office/2006/metadata/properties" ma:root="true" ma:fieldsID="8a00ceb878bb2a6c8a00e10eda10ddef" ns2:_="" ns3:_="">
    <xsd:import namespace="2f116d5b-396f-4e4a-83ba-9442a2ac4a70"/>
    <xsd:import namespace="ac15c9f3-89de-41f0-808e-0d6a6779343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116d5b-396f-4e4a-83ba-9442a2ac4a7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206aabbe-596b-4e13-ae27-cd64ca0bc19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15c9f3-89de-41f0-808e-0d6a6779343a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0e0d2ad1-54e3-4a9c-a987-51603e5c7a31}" ma:internalName="TaxCatchAll" ma:showField="CatchAllData" ma:web="ac15c9f3-89de-41f0-808e-0d6a6779343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c15c9f3-89de-41f0-808e-0d6a6779343a" xsi:nil="true"/>
    <lcf76f155ced4ddcb4097134ff3c332f xmlns="2f116d5b-396f-4e4a-83ba-9442a2ac4a7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B46708B-40EC-4804-9E33-BAA93F77C99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0A6AC89-F1E8-4F66-A59C-ADF03C644631}">
  <ds:schemaRefs>
    <ds:schemaRef ds:uri="2f116d5b-396f-4e4a-83ba-9442a2ac4a70"/>
    <ds:schemaRef ds:uri="ac15c9f3-89de-41f0-808e-0d6a6779343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A11EC468-4470-4163-8A4A-D592AB330DF4}">
  <ds:schemaRefs>
    <ds:schemaRef ds:uri="2f116d5b-396f-4e4a-83ba-9442a2ac4a70"/>
    <ds:schemaRef ds:uri="ac15c9f3-89de-41f0-808e-0d6a6779343a"/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</Words>
  <Application>Microsoft Office PowerPoint</Application>
  <PresentationFormat>Widescreen</PresentationFormat>
  <Paragraphs>30</Paragraphs>
  <Slides>6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Britannic Bold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Sanders</dc:creator>
  <cp:lastModifiedBy>Robert Sanders</cp:lastModifiedBy>
  <cp:revision>1</cp:revision>
  <dcterms:created xsi:type="dcterms:W3CDTF">2023-07-27T12:45:58Z</dcterms:created>
  <dcterms:modified xsi:type="dcterms:W3CDTF">2023-10-16T10:44:37Z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0x0101003C039752084F974F8A936374EF80F060</vt:lpwstr>
  </property>
  <property fmtid="{D5CDD505-2E9C-101B-9397-08002B2CF9AE}" pid="3" name="MediaServiceImageTags">
    <vt:lpwstr/>
  </property>
</Properties>
</file>