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F6A4A6-79AD-26B3-1595-0338DF66AB55}" v="87" dt="2023-10-09T13:06:36.059"/>
    <p1510:client id="{D82B7ED7-C4E6-4BD0-AA04-07CD52A442FA}" v="18" dt="2023-10-09T15:38:27.5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Sanders" userId="S::robert.sanders@portsmouth.anglican.org::2099a037-7b68-439e-9557-347cab38f0d9" providerId="AD" clId="Web-{FCA43DEB-99CB-20F4-5193-E2829062865C}"/>
    <pc:docChg chg="addSld modSld">
      <pc:chgData name="Robert Sanders" userId="S::robert.sanders@portsmouth.anglican.org::2099a037-7b68-439e-9557-347cab38f0d9" providerId="AD" clId="Web-{FCA43DEB-99CB-20F4-5193-E2829062865C}" dt="2023-09-20T14:40:38.186" v="181" actId="1076"/>
      <pc:docMkLst>
        <pc:docMk/>
      </pc:docMkLst>
      <pc:sldChg chg="addSp modSp">
        <pc:chgData name="Robert Sanders" userId="S::robert.sanders@portsmouth.anglican.org::2099a037-7b68-439e-9557-347cab38f0d9" providerId="AD" clId="Web-{FCA43DEB-99CB-20F4-5193-E2829062865C}" dt="2023-09-20T11:21:47.270" v="30" actId="1076"/>
        <pc:sldMkLst>
          <pc:docMk/>
          <pc:sldMk cId="1618392392" sldId="258"/>
        </pc:sldMkLst>
        <pc:spChg chg="add mod">
          <ac:chgData name="Robert Sanders" userId="S::robert.sanders@portsmouth.anglican.org::2099a037-7b68-439e-9557-347cab38f0d9" providerId="AD" clId="Web-{FCA43DEB-99CB-20F4-5193-E2829062865C}" dt="2023-09-20T11:21:47.270" v="30" actId="1076"/>
          <ac:spMkLst>
            <pc:docMk/>
            <pc:sldMk cId="1618392392" sldId="258"/>
            <ac:spMk id="3" creationId="{AC31B8EC-B6D9-93E0-6000-6C5865E63DE0}"/>
          </ac:spMkLst>
        </pc:spChg>
        <pc:picChg chg="add mod">
          <ac:chgData name="Robert Sanders" userId="S::robert.sanders@portsmouth.anglican.org::2099a037-7b68-439e-9557-347cab38f0d9" providerId="AD" clId="Web-{FCA43DEB-99CB-20F4-5193-E2829062865C}" dt="2023-09-20T11:20:59.813" v="8" actId="1076"/>
          <ac:picMkLst>
            <pc:docMk/>
            <pc:sldMk cId="1618392392" sldId="258"/>
            <ac:picMk id="4" creationId="{D4DDE791-91EA-578F-185E-4E3F04FBFFC3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FCA43DEB-99CB-20F4-5193-E2829062865C}" dt="2023-09-20T14:39:30.168" v="159" actId="1076"/>
        <pc:sldMkLst>
          <pc:docMk/>
          <pc:sldMk cId="2662162364" sldId="259"/>
        </pc:sldMkLst>
        <pc:spChg chg="add mod">
          <ac:chgData name="Robert Sanders" userId="S::robert.sanders@portsmouth.anglican.org::2099a037-7b68-439e-9557-347cab38f0d9" providerId="AD" clId="Web-{FCA43DEB-99CB-20F4-5193-E2829062865C}" dt="2023-09-20T14:12:17.946" v="62"/>
          <ac:spMkLst>
            <pc:docMk/>
            <pc:sldMk cId="2662162364" sldId="259"/>
            <ac:spMk id="3" creationId="{61F65110-76F2-CBBF-A0BC-AD81C0D50285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1:22:13.725" v="34"/>
          <ac:spMkLst>
            <pc:docMk/>
            <pc:sldMk cId="2662162364" sldId="259"/>
            <ac:spMk id="3" creationId="{AC31B8EC-B6D9-93E0-6000-6C5865E63DE0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22:46.278" v="76" actId="1076"/>
          <ac:spMkLst>
            <pc:docMk/>
            <pc:sldMk cId="2662162364" sldId="259"/>
            <ac:spMk id="6" creationId="{87F06AD0-1EAD-AD5F-ECF0-1EBDBEEC694D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8:35.026" v="130" actId="1076"/>
          <ac:spMkLst>
            <pc:docMk/>
            <pc:sldMk cId="2662162364" sldId="259"/>
            <ac:spMk id="9" creationId="{2BB355D7-EDF5-D3F7-9F64-9E93986EECF9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9:21.308" v="155" actId="1076"/>
          <ac:spMkLst>
            <pc:docMk/>
            <pc:sldMk cId="2662162364" sldId="259"/>
            <ac:spMk id="11" creationId="{6861BEEC-B9F6-EDDA-E673-D3B286606FB8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9:26.762" v="157" actId="1076"/>
          <ac:spMkLst>
            <pc:docMk/>
            <pc:sldMk cId="2662162364" sldId="259"/>
            <ac:spMk id="14" creationId="{D01CF9BD-7D57-78B1-77B4-1C67776D1830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39:30.168" v="158" actId="1076"/>
          <ac:spMkLst>
            <pc:docMk/>
            <pc:sldMk cId="2662162364" sldId="259"/>
            <ac:spMk id="16" creationId="{DD34FDAD-A63C-8D16-4AE4-D9D3B9D1252A}"/>
          </ac:spMkLst>
        </pc:spChg>
        <pc:picChg chg="add mod modCrop">
          <ac:chgData name="Robert Sanders" userId="S::robert.sanders@portsmouth.anglican.org::2099a037-7b68-439e-9557-347cab38f0d9" providerId="AD" clId="Web-{FCA43DEB-99CB-20F4-5193-E2829062865C}" dt="2023-09-20T14:11:40.070" v="41" actId="1076"/>
          <ac:picMkLst>
            <pc:docMk/>
            <pc:sldMk cId="2662162364" sldId="259"/>
            <ac:picMk id="2" creationId="{07785858-A949-1F5F-5961-6D69AF13AC59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22:32.199" v="66" actId="1076"/>
          <ac:picMkLst>
            <pc:docMk/>
            <pc:sldMk cId="2662162364" sldId="259"/>
            <ac:picMk id="4" creationId="{1455DDA4-777E-68DE-3589-34F494980E58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1:22:12.647" v="33"/>
          <ac:picMkLst>
            <pc:docMk/>
            <pc:sldMk cId="2662162364" sldId="259"/>
            <ac:picMk id="4" creationId="{D4DDE791-91EA-578F-185E-4E3F04FBFFC3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6:31.647" v="126" actId="1076"/>
          <ac:picMkLst>
            <pc:docMk/>
            <pc:sldMk cId="2662162364" sldId="259"/>
            <ac:picMk id="8" creationId="{3D82CD87-CB45-C9B8-3A27-821048B450B5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1:22:11.959" v="32"/>
          <ac:picMkLst>
            <pc:docMk/>
            <pc:sldMk cId="2662162364" sldId="259"/>
            <ac:picMk id="9" creationId="{BE820C33-4D28-CEAE-1974-8B9692D8C8F3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9:21.293" v="154" actId="1076"/>
          <ac:picMkLst>
            <pc:docMk/>
            <pc:sldMk cId="2662162364" sldId="259"/>
            <ac:picMk id="10" creationId="{3DF33809-33AA-B2E9-FD50-68E49B3B5BB8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9:26.762" v="156" actId="1076"/>
          <ac:picMkLst>
            <pc:docMk/>
            <pc:sldMk cId="2662162364" sldId="259"/>
            <ac:picMk id="13" creationId="{58800321-C86A-76D0-B628-64CA571B3283}"/>
          </ac:picMkLst>
        </pc:picChg>
        <pc:picChg chg="add mod">
          <ac:chgData name="Robert Sanders" userId="S::robert.sanders@portsmouth.anglican.org::2099a037-7b68-439e-9557-347cab38f0d9" providerId="AD" clId="Web-{FCA43DEB-99CB-20F4-5193-E2829062865C}" dt="2023-09-20T14:39:30.168" v="159" actId="1076"/>
          <ac:picMkLst>
            <pc:docMk/>
            <pc:sldMk cId="2662162364" sldId="259"/>
            <ac:picMk id="15" creationId="{4E9518A4-3013-B5BC-C7E3-D4B1B802FF2F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FCA43DEB-99CB-20F4-5193-E2829062865C}" dt="2023-09-20T14:40:38.186" v="181" actId="1076"/>
        <pc:sldMkLst>
          <pc:docMk/>
          <pc:sldMk cId="1079535227" sldId="260"/>
        </pc:sldMkLst>
        <pc:spChg chg="del">
          <ac:chgData name="Robert Sanders" userId="S::robert.sanders@portsmouth.anglican.org::2099a037-7b68-439e-9557-347cab38f0d9" providerId="AD" clId="Web-{FCA43DEB-99CB-20F4-5193-E2829062865C}" dt="2023-09-20T14:40:00.075" v="167"/>
          <ac:spMkLst>
            <pc:docMk/>
            <pc:sldMk cId="1079535227" sldId="260"/>
            <ac:spMk id="3" creationId="{61F65110-76F2-CBBF-A0BC-AD81C0D50285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0.075" v="165"/>
          <ac:spMkLst>
            <pc:docMk/>
            <pc:sldMk cId="1079535227" sldId="260"/>
            <ac:spMk id="6" creationId="{87F06AD0-1EAD-AD5F-ECF0-1EBDBEEC694D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3.122" v="170"/>
          <ac:spMkLst>
            <pc:docMk/>
            <pc:sldMk cId="1079535227" sldId="260"/>
            <ac:spMk id="9" creationId="{2BB355D7-EDF5-D3F7-9F64-9E93986EECF9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0.075" v="163"/>
          <ac:spMkLst>
            <pc:docMk/>
            <pc:sldMk cId="1079535227" sldId="260"/>
            <ac:spMk id="11" creationId="{6861BEEC-B9F6-EDDA-E673-D3B286606FB8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0.060" v="161"/>
          <ac:spMkLst>
            <pc:docMk/>
            <pc:sldMk cId="1079535227" sldId="260"/>
            <ac:spMk id="14" creationId="{D01CF9BD-7D57-78B1-77B4-1C67776D1830}"/>
          </ac:spMkLst>
        </pc:spChg>
        <pc:spChg chg="del">
          <ac:chgData name="Robert Sanders" userId="S::robert.sanders@portsmouth.anglican.org::2099a037-7b68-439e-9557-347cab38f0d9" providerId="AD" clId="Web-{FCA43DEB-99CB-20F4-5193-E2829062865C}" dt="2023-09-20T14:40:04.028" v="172"/>
          <ac:spMkLst>
            <pc:docMk/>
            <pc:sldMk cId="1079535227" sldId="260"/>
            <ac:spMk id="16" creationId="{DD34FDAD-A63C-8D16-4AE4-D9D3B9D1252A}"/>
          </ac:spMkLst>
        </pc:spChg>
        <pc:spChg chg="add mod">
          <ac:chgData name="Robert Sanders" userId="S::robert.sanders@portsmouth.anglican.org::2099a037-7b68-439e-9557-347cab38f0d9" providerId="AD" clId="Web-{FCA43DEB-99CB-20F4-5193-E2829062865C}" dt="2023-09-20T14:40:38.186" v="181" actId="1076"/>
          <ac:spMkLst>
            <pc:docMk/>
            <pc:sldMk cId="1079535227" sldId="260"/>
            <ac:spMk id="18" creationId="{551FE502-5E90-D12E-52FC-EBAC1F351BB8}"/>
          </ac:spMkLst>
        </pc:spChg>
        <pc:picChg chg="del">
          <ac:chgData name="Robert Sanders" userId="S::robert.sanders@portsmouth.anglican.org::2099a037-7b68-439e-9557-347cab38f0d9" providerId="AD" clId="Web-{FCA43DEB-99CB-20F4-5193-E2829062865C}" dt="2023-09-20T14:40:00.075" v="168"/>
          <ac:picMkLst>
            <pc:docMk/>
            <pc:sldMk cId="1079535227" sldId="260"/>
            <ac:picMk id="2" creationId="{07785858-A949-1F5F-5961-6D69AF13AC59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0.075" v="166"/>
          <ac:picMkLst>
            <pc:docMk/>
            <pc:sldMk cId="1079535227" sldId="260"/>
            <ac:picMk id="4" creationId="{1455DDA4-777E-68DE-3589-34F494980E58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3.122" v="171"/>
          <ac:picMkLst>
            <pc:docMk/>
            <pc:sldMk cId="1079535227" sldId="260"/>
            <ac:picMk id="8" creationId="{3D82CD87-CB45-C9B8-3A27-821048B450B5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0.075" v="164"/>
          <ac:picMkLst>
            <pc:docMk/>
            <pc:sldMk cId="1079535227" sldId="260"/>
            <ac:picMk id="10" creationId="{3DF33809-33AA-B2E9-FD50-68E49B3B5BB8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0.060" v="162"/>
          <ac:picMkLst>
            <pc:docMk/>
            <pc:sldMk cId="1079535227" sldId="260"/>
            <ac:picMk id="13" creationId="{58800321-C86A-76D0-B628-64CA571B3283}"/>
          </ac:picMkLst>
        </pc:picChg>
        <pc:picChg chg="del">
          <ac:chgData name="Robert Sanders" userId="S::robert.sanders@portsmouth.anglican.org::2099a037-7b68-439e-9557-347cab38f0d9" providerId="AD" clId="Web-{FCA43DEB-99CB-20F4-5193-E2829062865C}" dt="2023-09-20T14:40:03.122" v="169"/>
          <ac:picMkLst>
            <pc:docMk/>
            <pc:sldMk cId="1079535227" sldId="260"/>
            <ac:picMk id="15" creationId="{4E9518A4-3013-B5BC-C7E3-D4B1B802FF2F}"/>
          </ac:picMkLst>
        </pc:picChg>
      </pc:sldChg>
    </pc:docChg>
  </pc:docChgLst>
  <pc:docChgLst>
    <pc:chgData name="Robert Sanders" userId="S::robert.sanders@portsmouth.anglican.org::2099a037-7b68-439e-9557-347cab38f0d9" providerId="AD" clId="Web-{5D590165-DFA7-DA91-5A4B-9335B6718824}"/>
    <pc:docChg chg="modSld">
      <pc:chgData name="Robert Sanders" userId="S::robert.sanders@portsmouth.anglican.org::2099a037-7b68-439e-9557-347cab38f0d9" providerId="AD" clId="Web-{5D590165-DFA7-DA91-5A4B-9335B6718824}" dt="2023-09-19T12:48:38.164" v="14" actId="20577"/>
      <pc:docMkLst>
        <pc:docMk/>
      </pc:docMkLst>
      <pc:sldChg chg="addSp modSp">
        <pc:chgData name="Robert Sanders" userId="S::robert.sanders@portsmouth.anglican.org::2099a037-7b68-439e-9557-347cab38f0d9" providerId="AD" clId="Web-{5D590165-DFA7-DA91-5A4B-9335B6718824}" dt="2023-09-19T12:48:38.164" v="14" actId="20577"/>
        <pc:sldMkLst>
          <pc:docMk/>
          <pc:sldMk cId="1129133523" sldId="256"/>
        </pc:sldMkLst>
        <pc:spChg chg="add mod">
          <ac:chgData name="Robert Sanders" userId="S::robert.sanders@portsmouth.anglican.org::2099a037-7b68-439e-9557-347cab38f0d9" providerId="AD" clId="Web-{5D590165-DFA7-DA91-5A4B-9335B6718824}" dt="2023-09-19T12:48:38.164" v="14" actId="20577"/>
          <ac:spMkLst>
            <pc:docMk/>
            <pc:sldMk cId="1129133523" sldId="256"/>
            <ac:spMk id="2" creationId="{381717B1-3552-BCC4-03B7-2E0E9420962B}"/>
          </ac:spMkLst>
        </pc:spChg>
        <pc:picChg chg="mod">
          <ac:chgData name="Robert Sanders" userId="S::robert.sanders@portsmouth.anglican.org::2099a037-7b68-439e-9557-347cab38f0d9" providerId="AD" clId="Web-{5D590165-DFA7-DA91-5A4B-9335B6718824}" dt="2023-09-19T12:46:26.817" v="0" actId="1076"/>
          <ac:picMkLst>
            <pc:docMk/>
            <pc:sldMk cId="1129133523" sldId="256"/>
            <ac:picMk id="5" creationId="{82F1356F-5550-287B-F5A7-38D0F3111531}"/>
          </ac:picMkLst>
        </pc:picChg>
      </pc:sldChg>
    </pc:docChg>
  </pc:docChgLst>
  <pc:docChgLst>
    <pc:chgData name="Robert Sanders" userId="S::robert.sanders@portsmouth.anglican.org::2099a037-7b68-439e-9557-347cab38f0d9" providerId="AD" clId="Web-{0CE0F1FB-9D64-E4B5-0E33-67815006B8CE}"/>
    <pc:docChg chg="addSld modSld">
      <pc:chgData name="Robert Sanders" userId="S::robert.sanders@portsmouth.anglican.org::2099a037-7b68-439e-9557-347cab38f0d9" providerId="AD" clId="Web-{0CE0F1FB-9D64-E4B5-0E33-67815006B8CE}" dt="2023-09-20T11:12:33.612" v="109" actId="1076"/>
      <pc:docMkLst>
        <pc:docMk/>
      </pc:docMkLst>
      <pc:sldChg chg="addSp delSp modSp delAnim">
        <pc:chgData name="Robert Sanders" userId="S::robert.sanders@portsmouth.anglican.org::2099a037-7b68-439e-9557-347cab38f0d9" providerId="AD" clId="Web-{0CE0F1FB-9D64-E4B5-0E33-67815006B8CE}" dt="2023-09-20T10:49:19.666" v="12" actId="14100"/>
        <pc:sldMkLst>
          <pc:docMk/>
          <pc:sldMk cId="1129133523" sldId="256"/>
        </pc:sldMkLst>
        <pc:picChg chg="add mod">
          <ac:chgData name="Robert Sanders" userId="S::robert.sanders@portsmouth.anglican.org::2099a037-7b68-439e-9557-347cab38f0d9" providerId="AD" clId="Web-{0CE0F1FB-9D64-E4B5-0E33-67815006B8CE}" dt="2023-09-20T10:48:42.133" v="8" actId="14100"/>
          <ac:picMkLst>
            <pc:docMk/>
            <pc:sldMk cId="1129133523" sldId="256"/>
            <ac:picMk id="2" creationId="{628E4DAD-5D5C-F4A7-1F4D-DFC8C1D7CF3D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0:48:15.726" v="0"/>
          <ac:picMkLst>
            <pc:docMk/>
            <pc:sldMk cId="1129133523" sldId="256"/>
            <ac:picMk id="4" creationId="{927D24F7-0B9C-E808-16C1-437D64873E28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0:48:44.321" v="9"/>
          <ac:picMkLst>
            <pc:docMk/>
            <pc:sldMk cId="1129133523" sldId="256"/>
            <ac:picMk id="5" creationId="{82F1356F-5550-287B-F5A7-38D0F3111531}"/>
          </ac:picMkLst>
        </pc:picChg>
        <pc:picChg chg="add mod">
          <ac:chgData name="Robert Sanders" userId="S::robert.sanders@portsmouth.anglican.org::2099a037-7b68-439e-9557-347cab38f0d9" providerId="AD" clId="Web-{0CE0F1FB-9D64-E4B5-0E33-67815006B8CE}" dt="2023-09-20T10:49:19.666" v="12" actId="14100"/>
          <ac:picMkLst>
            <pc:docMk/>
            <pc:sldMk cId="1129133523" sldId="256"/>
            <ac:picMk id="7" creationId="{1712FD67-245A-ED24-D441-1C5BD90C496D}"/>
          </ac:picMkLst>
        </pc:picChg>
      </pc:sldChg>
      <pc:sldChg chg="addSp delSp modSp delAnim">
        <pc:chgData name="Robert Sanders" userId="S::robert.sanders@portsmouth.anglican.org::2099a037-7b68-439e-9557-347cab38f0d9" providerId="AD" clId="Web-{0CE0F1FB-9D64-E4B5-0E33-67815006B8CE}" dt="2023-09-20T11:06:11.565" v="90" actId="20577"/>
        <pc:sldMkLst>
          <pc:docMk/>
          <pc:sldMk cId="1868004640" sldId="257"/>
        </pc:sldMkLst>
        <pc:spChg chg="add mod">
          <ac:chgData name="Robert Sanders" userId="S::robert.sanders@portsmouth.anglican.org::2099a037-7b68-439e-9557-347cab38f0d9" providerId="AD" clId="Web-{0CE0F1FB-9D64-E4B5-0E33-67815006B8CE}" dt="2023-09-20T11:05:56.940" v="80" actId="1076"/>
          <ac:spMkLst>
            <pc:docMk/>
            <pc:sldMk cId="1868004640" sldId="257"/>
            <ac:spMk id="4" creationId="{EBA76600-7A04-3C14-C81B-42740D2F7652}"/>
          </ac:spMkLst>
        </pc:spChg>
        <pc:spChg chg="add mod">
          <ac:chgData name="Robert Sanders" userId="S::robert.sanders@portsmouth.anglican.org::2099a037-7b68-439e-9557-347cab38f0d9" providerId="AD" clId="Web-{0CE0F1FB-9D64-E4B5-0E33-67815006B8CE}" dt="2023-09-20T11:06:11.565" v="90" actId="20577"/>
          <ac:spMkLst>
            <pc:docMk/>
            <pc:sldMk cId="1868004640" sldId="257"/>
            <ac:spMk id="6" creationId="{64887479-AA68-4131-0930-4CE0DBC62914}"/>
          </ac:spMkLst>
        </pc:spChg>
        <pc:spChg chg="mod">
          <ac:chgData name="Robert Sanders" userId="S::robert.sanders@portsmouth.anglican.org::2099a037-7b68-439e-9557-347cab38f0d9" providerId="AD" clId="Web-{0CE0F1FB-9D64-E4B5-0E33-67815006B8CE}" dt="2023-09-20T11:04:52.172" v="45" actId="1076"/>
          <ac:spMkLst>
            <pc:docMk/>
            <pc:sldMk cId="1868004640" sldId="257"/>
            <ac:spMk id="11" creationId="{464A64FD-BE6C-D796-6BF5-3B19B27D4B35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4.840" v="28"/>
          <ac:spMkLst>
            <pc:docMk/>
            <pc:sldMk cId="1868004640" sldId="257"/>
            <ac:spMk id="13" creationId="{5077ED6B-8DE6-A435-4488-94F8E6186D93}"/>
          </ac:spMkLst>
        </pc:spChg>
        <pc:spChg chg="del mod">
          <ac:chgData name="Robert Sanders" userId="S::robert.sanders@portsmouth.anglican.org::2099a037-7b68-439e-9557-347cab38f0d9" providerId="AD" clId="Web-{0CE0F1FB-9D64-E4B5-0E33-67815006B8CE}" dt="2023-09-20T11:04:31.905" v="32"/>
          <ac:spMkLst>
            <pc:docMk/>
            <pc:sldMk cId="1868004640" sldId="257"/>
            <ac:spMk id="14" creationId="{CAC87CAC-4A99-2CD7-19E0-99FBD45AC301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2.777" v="27"/>
          <ac:spMkLst>
            <pc:docMk/>
            <pc:sldMk cId="1868004640" sldId="257"/>
            <ac:spMk id="15" creationId="{243C0992-828E-C705-4FD6-AFFC1A6E90CD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7.371" v="29"/>
          <ac:spMkLst>
            <pc:docMk/>
            <pc:sldMk cId="1868004640" sldId="257"/>
            <ac:spMk id="16" creationId="{5B2BCCD2-0FC9-50AB-FA4D-3336D4FBCA69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0:50:00.621" v="26"/>
          <ac:spMkLst>
            <pc:docMk/>
            <pc:sldMk cId="1868004640" sldId="257"/>
            <ac:spMk id="17" creationId="{8AC9850A-E621-A5F2-8DDB-31BAEED7FC46}"/>
          </ac:spMkLst>
        </pc:spChg>
        <pc:picChg chg="add">
          <ac:chgData name="Robert Sanders" userId="S::robert.sanders@portsmouth.anglican.org::2099a037-7b68-439e-9557-347cab38f0d9" providerId="AD" clId="Web-{0CE0F1FB-9D64-E4B5-0E33-67815006B8CE}" dt="2023-09-20T10:49:27.541" v="13"/>
          <ac:picMkLst>
            <pc:docMk/>
            <pc:sldMk cId="1868004640" sldId="257"/>
            <ac:picMk id="3" creationId="{BA2882CB-BEC3-9B60-28E6-7FA803C3F0D3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0:49:44.183" v="14"/>
          <ac:picMkLst>
            <pc:docMk/>
            <pc:sldMk cId="1868004640" sldId="257"/>
            <ac:picMk id="9" creationId="{81154D28-880A-BC06-0B91-1B585909C002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0CE0F1FB-9D64-E4B5-0E33-67815006B8CE}" dt="2023-09-20T11:12:33.612" v="109" actId="1076"/>
        <pc:sldMkLst>
          <pc:docMk/>
          <pc:sldMk cId="1618392392" sldId="258"/>
        </pc:sldMkLst>
        <pc:spChg chg="del">
          <ac:chgData name="Robert Sanders" userId="S::robert.sanders@portsmouth.anglican.org::2099a037-7b68-439e-9557-347cab38f0d9" providerId="AD" clId="Web-{0CE0F1FB-9D64-E4B5-0E33-67815006B8CE}" dt="2023-09-20T11:11:05.311" v="93"/>
          <ac:spMkLst>
            <pc:docMk/>
            <pc:sldMk cId="1618392392" sldId="258"/>
            <ac:spMk id="4" creationId="{EBA76600-7A04-3C14-C81B-42740D2F7652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1:11:09.140" v="95"/>
          <ac:spMkLst>
            <pc:docMk/>
            <pc:sldMk cId="1618392392" sldId="258"/>
            <ac:spMk id="6" creationId="{64887479-AA68-4131-0930-4CE0DBC62914}"/>
          </ac:spMkLst>
        </pc:spChg>
        <pc:spChg chg="del">
          <ac:chgData name="Robert Sanders" userId="S::robert.sanders@portsmouth.anglican.org::2099a037-7b68-439e-9557-347cab38f0d9" providerId="AD" clId="Web-{0CE0F1FB-9D64-E4B5-0E33-67815006B8CE}" dt="2023-09-20T11:11:05.311" v="94"/>
          <ac:spMkLst>
            <pc:docMk/>
            <pc:sldMk cId="1618392392" sldId="258"/>
            <ac:spMk id="11" creationId="{464A64FD-BE6C-D796-6BF5-3B19B27D4B35}"/>
          </ac:spMkLst>
        </pc:spChg>
        <pc:picChg chg="add del mod">
          <ac:chgData name="Robert Sanders" userId="S::robert.sanders@portsmouth.anglican.org::2099a037-7b68-439e-9557-347cab38f0d9" providerId="AD" clId="Web-{0CE0F1FB-9D64-E4B5-0E33-67815006B8CE}" dt="2023-09-20T11:11:20.187" v="100"/>
          <ac:picMkLst>
            <pc:docMk/>
            <pc:sldMk cId="1618392392" sldId="258"/>
            <ac:picMk id="2" creationId="{B534E53A-8094-64BD-2DF9-3B10232475A1}"/>
          </ac:picMkLst>
        </pc:picChg>
        <pc:picChg chg="del">
          <ac:chgData name="Robert Sanders" userId="S::robert.sanders@portsmouth.anglican.org::2099a037-7b68-439e-9557-347cab38f0d9" providerId="AD" clId="Web-{0CE0F1FB-9D64-E4B5-0E33-67815006B8CE}" dt="2023-09-20T11:11:03.202" v="92"/>
          <ac:picMkLst>
            <pc:docMk/>
            <pc:sldMk cId="1618392392" sldId="258"/>
            <ac:picMk id="3" creationId="{BA2882CB-BEC3-9B60-28E6-7FA803C3F0D3}"/>
          </ac:picMkLst>
        </pc:picChg>
        <pc:picChg chg="add del mod">
          <ac:chgData name="Robert Sanders" userId="S::robert.sanders@portsmouth.anglican.org::2099a037-7b68-439e-9557-347cab38f0d9" providerId="AD" clId="Web-{0CE0F1FB-9D64-E4B5-0E33-67815006B8CE}" dt="2023-09-20T11:11:50.985" v="103"/>
          <ac:picMkLst>
            <pc:docMk/>
            <pc:sldMk cId="1618392392" sldId="258"/>
            <ac:picMk id="8" creationId="{C18B71B6-59DE-689F-D40B-06FB3CEB0E5C}"/>
          </ac:picMkLst>
        </pc:picChg>
        <pc:picChg chg="add mod">
          <ac:chgData name="Robert Sanders" userId="S::robert.sanders@portsmouth.anglican.org::2099a037-7b68-439e-9557-347cab38f0d9" providerId="AD" clId="Web-{0CE0F1FB-9D64-E4B5-0E33-67815006B8CE}" dt="2023-09-20T11:12:33.612" v="109" actId="1076"/>
          <ac:picMkLst>
            <pc:docMk/>
            <pc:sldMk cId="1618392392" sldId="258"/>
            <ac:picMk id="9" creationId="{BE820C33-4D28-CEAE-1974-8B9692D8C8F3}"/>
          </ac:picMkLst>
        </pc:picChg>
      </pc:sldChg>
    </pc:docChg>
  </pc:docChgLst>
  <pc:docChgLst>
    <pc:chgData name="Robert Sanders" userId="S::robert.sanders@portsmouth.anglican.org::2099a037-7b68-439e-9557-347cab38f0d9" providerId="AD" clId="Web-{6AA20A55-D514-5D0A-2E9C-3618A061E245}"/>
    <pc:docChg chg="addSld modSld">
      <pc:chgData name="Robert Sanders" userId="S::robert.sanders@portsmouth.anglican.org::2099a037-7b68-439e-9557-347cab38f0d9" providerId="AD" clId="Web-{6AA20A55-D514-5D0A-2E9C-3618A061E245}" dt="2023-09-20T10:38:20.153" v="130" actId="1076"/>
      <pc:docMkLst>
        <pc:docMk/>
      </pc:docMkLst>
      <pc:sldChg chg="addSp delSp modSp">
        <pc:chgData name="Robert Sanders" userId="S::robert.sanders@portsmouth.anglican.org::2099a037-7b68-439e-9557-347cab38f0d9" providerId="AD" clId="Web-{6AA20A55-D514-5D0A-2E9C-3618A061E245}" dt="2023-09-20T10:37:52.448" v="125" actId="1076"/>
        <pc:sldMkLst>
          <pc:docMk/>
          <pc:sldMk cId="1129133523" sldId="256"/>
        </pc:sldMkLst>
        <pc:spChg chg="del mod">
          <ac:chgData name="Robert Sanders" userId="S::robert.sanders@portsmouth.anglican.org::2099a037-7b68-439e-9557-347cab38f0d9" providerId="AD" clId="Web-{6AA20A55-D514-5D0A-2E9C-3618A061E245}" dt="2023-09-20T10:37:32.853" v="123"/>
          <ac:spMkLst>
            <pc:docMk/>
            <pc:sldMk cId="1129133523" sldId="256"/>
            <ac:spMk id="2" creationId="{381717B1-3552-BCC4-03B7-2E0E9420962B}"/>
          </ac:spMkLst>
        </pc:spChg>
        <pc:spChg chg="del">
          <ac:chgData name="Robert Sanders" userId="S::robert.sanders@portsmouth.anglican.org::2099a037-7b68-439e-9557-347cab38f0d9" providerId="AD" clId="Web-{6AA20A55-D514-5D0A-2E9C-3618A061E245}" dt="2023-09-20T09:51:53.095" v="1"/>
          <ac:spMkLst>
            <pc:docMk/>
            <pc:sldMk cId="1129133523" sldId="256"/>
            <ac:spMk id="3" creationId="{BBE67F23-E8CC-5DD0-5525-3C98F35A6FBA}"/>
          </ac:spMkLst>
        </pc:spChg>
        <pc:picChg chg="add mod">
          <ac:chgData name="Robert Sanders" userId="S::robert.sanders@portsmouth.anglican.org::2099a037-7b68-439e-9557-347cab38f0d9" providerId="AD" clId="Web-{6AA20A55-D514-5D0A-2E9C-3618A061E245}" dt="2023-09-20T10:23:05.877" v="8" actId="14100"/>
          <ac:picMkLst>
            <pc:docMk/>
            <pc:sldMk cId="1129133523" sldId="256"/>
            <ac:picMk id="3" creationId="{2B0FD7A6-ECBC-BE92-35B1-24CC8B59B574}"/>
          </ac:picMkLst>
        </pc:picChg>
        <pc:picChg chg="mod">
          <ac:chgData name="Robert Sanders" userId="S::robert.sanders@portsmouth.anglican.org::2099a037-7b68-439e-9557-347cab38f0d9" providerId="AD" clId="Web-{6AA20A55-D514-5D0A-2E9C-3618A061E245}" dt="2023-09-20T10:37:52.448" v="125" actId="1076"/>
          <ac:picMkLst>
            <pc:docMk/>
            <pc:sldMk cId="1129133523" sldId="256"/>
            <ac:picMk id="4" creationId="{927D24F7-0B9C-E808-16C1-437D64873E28}"/>
          </ac:picMkLst>
        </pc:picChg>
        <pc:picChg chg="mod">
          <ac:chgData name="Robert Sanders" userId="S::robert.sanders@portsmouth.anglican.org::2099a037-7b68-439e-9557-347cab38f0d9" providerId="AD" clId="Web-{6AA20A55-D514-5D0A-2E9C-3618A061E245}" dt="2023-09-20T10:37:52.401" v="124" actId="1076"/>
          <ac:picMkLst>
            <pc:docMk/>
            <pc:sldMk cId="1129133523" sldId="256"/>
            <ac:picMk id="5" creationId="{82F1356F-5550-287B-F5A7-38D0F3111531}"/>
          </ac:picMkLst>
        </pc:picChg>
        <pc:picChg chg="add mod">
          <ac:chgData name="Robert Sanders" userId="S::robert.sanders@portsmouth.anglican.org::2099a037-7b68-439e-9557-347cab38f0d9" providerId="AD" clId="Web-{6AA20A55-D514-5D0A-2E9C-3618A061E245}" dt="2023-09-20T10:23:26.097" v="10" actId="1076"/>
          <ac:picMkLst>
            <pc:docMk/>
            <pc:sldMk cId="1129133523" sldId="256"/>
            <ac:picMk id="6" creationId="{96DB2C4E-2537-B34B-9F3B-05ECBFD9C2C2}"/>
          </ac:picMkLst>
        </pc:picChg>
      </pc:sldChg>
      <pc:sldChg chg="addSp delSp modSp new addAnim delAnim">
        <pc:chgData name="Robert Sanders" userId="S::robert.sanders@portsmouth.anglican.org::2099a037-7b68-439e-9557-347cab38f0d9" providerId="AD" clId="Web-{6AA20A55-D514-5D0A-2E9C-3618A061E245}" dt="2023-09-20T10:38:20.153" v="130" actId="1076"/>
        <pc:sldMkLst>
          <pc:docMk/>
          <pc:sldMk cId="1868004640" sldId="257"/>
        </pc:sldMkLst>
        <pc:spChg chg="del">
          <ac:chgData name="Robert Sanders" userId="S::robert.sanders@portsmouth.anglican.org::2099a037-7b68-439e-9557-347cab38f0d9" providerId="AD" clId="Web-{6AA20A55-D514-5D0A-2E9C-3618A061E245}" dt="2023-09-20T10:24:17.897" v="13"/>
          <ac:spMkLst>
            <pc:docMk/>
            <pc:sldMk cId="1868004640" sldId="257"/>
            <ac:spMk id="2" creationId="{F0F06341-5708-3388-32E2-D5D695228326}"/>
          </ac:spMkLst>
        </pc:spChg>
        <pc:spChg chg="del">
          <ac:chgData name="Robert Sanders" userId="S::robert.sanders@portsmouth.anglican.org::2099a037-7b68-439e-9557-347cab38f0d9" providerId="AD" clId="Web-{6AA20A55-D514-5D0A-2E9C-3618A061E245}" dt="2023-09-20T10:24:17.897" v="12"/>
          <ac:spMkLst>
            <pc:docMk/>
            <pc:sldMk cId="1868004640" sldId="257"/>
            <ac:spMk id="3" creationId="{5D4806DF-FF03-FEE8-417C-E0783F8BD5AA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29:50.418" v="71" actId="1076"/>
          <ac:spMkLst>
            <pc:docMk/>
            <pc:sldMk cId="1868004640" sldId="257"/>
            <ac:spMk id="11" creationId="{464A64FD-BE6C-D796-6BF5-3B19B27D4B35}"/>
          </ac:spMkLst>
        </pc:spChg>
        <pc:spChg chg="add">
          <ac:chgData name="Robert Sanders" userId="S::robert.sanders@portsmouth.anglican.org::2099a037-7b68-439e-9557-347cab38f0d9" providerId="AD" clId="Web-{6AA20A55-D514-5D0A-2E9C-3618A061E245}" dt="2023-09-20T10:25:11.463" v="24"/>
          <ac:spMkLst>
            <pc:docMk/>
            <pc:sldMk cId="1868004640" sldId="257"/>
            <ac:spMk id="12" creationId="{7438D225-0450-972A-0950-0812A4B97BC0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5.849" v="112" actId="20577"/>
          <ac:spMkLst>
            <pc:docMk/>
            <pc:sldMk cId="1868004640" sldId="257"/>
            <ac:spMk id="13" creationId="{5077ED6B-8DE6-A435-4488-94F8E6186D93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31.771" v="114"/>
          <ac:spMkLst>
            <pc:docMk/>
            <pc:sldMk cId="1868004640" sldId="257"/>
            <ac:spMk id="14" creationId="{CAC87CAC-4A99-2CD7-19E0-99FBD45AC301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8.458" v="113"/>
          <ac:spMkLst>
            <pc:docMk/>
            <pc:sldMk cId="1868004640" sldId="257"/>
            <ac:spMk id="15" creationId="{243C0992-828E-C705-4FD6-AFFC1A6E90CD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1.599" v="111" actId="20577"/>
          <ac:spMkLst>
            <pc:docMk/>
            <pc:sldMk cId="1868004640" sldId="257"/>
            <ac:spMk id="16" creationId="{5B2BCCD2-0FC9-50AB-FA4D-3336D4FBCA69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36.006" v="115"/>
          <ac:spMkLst>
            <pc:docMk/>
            <pc:sldMk cId="1868004640" sldId="257"/>
            <ac:spMk id="17" creationId="{8AC9850A-E621-A5F2-8DDB-31BAEED7FC46}"/>
          </ac:spMkLst>
        </pc:spChg>
        <pc:picChg chg="add">
          <ac:chgData name="Robert Sanders" userId="S::robert.sanders@portsmouth.anglican.org::2099a037-7b68-439e-9557-347cab38f0d9" providerId="AD" clId="Web-{6AA20A55-D514-5D0A-2E9C-3618A061E245}" dt="2023-09-20T10:24:22.975" v="14"/>
          <ac:picMkLst>
            <pc:docMk/>
            <pc:sldMk cId="1868004640" sldId="257"/>
            <ac:picMk id="5" creationId="{BD0C44BC-2C55-F8DB-BBAB-E9BE1373B76E}"/>
          </ac:picMkLst>
        </pc:picChg>
        <pc:picChg chg="add">
          <ac:chgData name="Robert Sanders" userId="S::robert.sanders@portsmouth.anglican.org::2099a037-7b68-439e-9557-347cab38f0d9" providerId="AD" clId="Web-{6AA20A55-D514-5D0A-2E9C-3618A061E245}" dt="2023-09-20T10:24:28.507" v="15"/>
          <ac:picMkLst>
            <pc:docMk/>
            <pc:sldMk cId="1868004640" sldId="257"/>
            <ac:picMk id="7" creationId="{0FC8753B-65CC-4B93-0A4B-BE3AF9121D19}"/>
          </ac:picMkLst>
        </pc:picChg>
        <pc:picChg chg="add mod">
          <ac:chgData name="Robert Sanders" userId="S::robert.sanders@portsmouth.anglican.org::2099a037-7b68-439e-9557-347cab38f0d9" providerId="AD" clId="Web-{6AA20A55-D514-5D0A-2E9C-3618A061E245}" dt="2023-09-20T10:38:20.153" v="130" actId="1076"/>
          <ac:picMkLst>
            <pc:docMk/>
            <pc:sldMk cId="1868004640" sldId="257"/>
            <ac:picMk id="9" creationId="{81154D28-880A-BC06-0B91-1B585909C002}"/>
          </ac:picMkLst>
        </pc:picChg>
      </pc:sldChg>
    </pc:docChg>
  </pc:docChgLst>
  <pc:docChgLst>
    <pc:chgData name="Robert Sanders" userId="S::robert.sanders@portsmouth.anglican.org::2099a037-7b68-439e-9557-347cab38f0d9" providerId="AD" clId="Web-{AB3AB8E2-C317-52F8-D1C1-FD0EA04C0889}"/>
    <pc:docChg chg="addSld modSld">
      <pc:chgData name="Robert Sanders" userId="S::robert.sanders@portsmouth.anglican.org::2099a037-7b68-439e-9557-347cab38f0d9" providerId="AD" clId="Web-{AB3AB8E2-C317-52F8-D1C1-FD0EA04C0889}" dt="2023-09-21T11:21:35.481" v="330" actId="20577"/>
      <pc:docMkLst>
        <pc:docMk/>
      </pc:docMkLst>
      <pc:sldChg chg="modSp">
        <pc:chgData name="Robert Sanders" userId="S::robert.sanders@portsmouth.anglican.org::2099a037-7b68-439e-9557-347cab38f0d9" providerId="AD" clId="Web-{AB3AB8E2-C317-52F8-D1C1-FD0EA04C0889}" dt="2023-09-21T11:09:43.330" v="121" actId="20577"/>
        <pc:sldMkLst>
          <pc:docMk/>
          <pc:sldMk cId="1079535227" sldId="260"/>
        </pc:sldMkLst>
        <pc:spChg chg="mod">
          <ac:chgData name="Robert Sanders" userId="S::robert.sanders@portsmouth.anglican.org::2099a037-7b68-439e-9557-347cab38f0d9" providerId="AD" clId="Web-{AB3AB8E2-C317-52F8-D1C1-FD0EA04C0889}" dt="2023-09-21T11:09:43.330" v="121" actId="20577"/>
          <ac:spMkLst>
            <pc:docMk/>
            <pc:sldMk cId="1079535227" sldId="260"/>
            <ac:spMk id="18" creationId="{551FE502-5E90-D12E-52FC-EBAC1F351BB8}"/>
          </ac:spMkLst>
        </pc:spChg>
      </pc:sldChg>
      <pc:sldChg chg="modSp add replId">
        <pc:chgData name="Robert Sanders" userId="S::robert.sanders@portsmouth.anglican.org::2099a037-7b68-439e-9557-347cab38f0d9" providerId="AD" clId="Web-{AB3AB8E2-C317-52F8-D1C1-FD0EA04C0889}" dt="2023-09-21T11:21:35.481" v="330" actId="20577"/>
        <pc:sldMkLst>
          <pc:docMk/>
          <pc:sldMk cId="81261687" sldId="261"/>
        </pc:sldMkLst>
        <pc:spChg chg="mod">
          <ac:chgData name="Robert Sanders" userId="S::robert.sanders@portsmouth.anglican.org::2099a037-7b68-439e-9557-347cab38f0d9" providerId="AD" clId="Web-{AB3AB8E2-C317-52F8-D1C1-FD0EA04C0889}" dt="2023-09-21T11:21:35.481" v="330" actId="20577"/>
          <ac:spMkLst>
            <pc:docMk/>
            <pc:sldMk cId="81261687" sldId="261"/>
            <ac:spMk id="18" creationId="{551FE502-5E90-D12E-52FC-EBAC1F351BB8}"/>
          </ac:spMkLst>
        </pc:spChg>
      </pc:sldChg>
    </pc:docChg>
  </pc:docChgLst>
  <pc:docChgLst>
    <pc:chgData name="Robert Sanders" userId="S::robert.sanders@portsmouth.anglican.org::2099a037-7b68-439e-9557-347cab38f0d9" providerId="AD" clId="Web-{7BDE607F-1871-D731-2E83-8B7AC00C8F1D}"/>
    <pc:docChg chg="addSld delSld modSld">
      <pc:chgData name="Robert Sanders" userId="S::robert.sanders@portsmouth.anglican.org::2099a037-7b68-439e-9557-347cab38f0d9" providerId="AD" clId="Web-{7BDE607F-1871-D731-2E83-8B7AC00C8F1D}" dt="2023-09-21T14:55:27.070" v="90" actId="1076"/>
      <pc:docMkLst>
        <pc:docMk/>
      </pc:docMkLst>
      <pc:sldChg chg="addSp delSp modSp">
        <pc:chgData name="Robert Sanders" userId="S::robert.sanders@portsmouth.anglican.org::2099a037-7b68-439e-9557-347cab38f0d9" providerId="AD" clId="Web-{7BDE607F-1871-D731-2E83-8B7AC00C8F1D}" dt="2023-09-21T14:47:05.116" v="55" actId="20577"/>
        <pc:sldMkLst>
          <pc:docMk/>
          <pc:sldMk cId="1129133523" sldId="256"/>
        </pc:sldMkLst>
        <pc:spChg chg="add mod">
          <ac:chgData name="Robert Sanders" userId="S::robert.sanders@portsmouth.anglican.org::2099a037-7b68-439e-9557-347cab38f0d9" providerId="AD" clId="Web-{7BDE607F-1871-D731-2E83-8B7AC00C8F1D}" dt="2023-09-21T14:47:05.116" v="55" actId="20577"/>
          <ac:spMkLst>
            <pc:docMk/>
            <pc:sldMk cId="1129133523" sldId="256"/>
            <ac:spMk id="4" creationId="{2BE2F8D5-9FD2-B86F-BEEA-7B2AEAAAAAFC}"/>
          </ac:spMkLst>
        </pc:spChg>
        <pc:picChg chg="del">
          <ac:chgData name="Robert Sanders" userId="S::robert.sanders@portsmouth.anglican.org::2099a037-7b68-439e-9557-347cab38f0d9" providerId="AD" clId="Web-{7BDE607F-1871-D731-2E83-8B7AC00C8F1D}" dt="2023-09-21T13:55:48.034" v="5"/>
          <ac:picMkLst>
            <pc:docMk/>
            <pc:sldMk cId="1129133523" sldId="256"/>
            <ac:picMk id="2" creationId="{628E4DAD-5D5C-F4A7-1F4D-DFC8C1D7CF3D}"/>
          </ac:picMkLst>
        </pc:picChg>
        <pc:picChg chg="add del mod">
          <ac:chgData name="Robert Sanders" userId="S::robert.sanders@portsmouth.anglican.org::2099a037-7b68-439e-9557-347cab38f0d9" providerId="AD" clId="Web-{7BDE607F-1871-D731-2E83-8B7AC00C8F1D}" dt="2023-09-21T14:15:34.315" v="29"/>
          <ac:picMkLst>
            <pc:docMk/>
            <pc:sldMk cId="1129133523" sldId="256"/>
            <ac:picMk id="5" creationId="{21B7F6BD-DBE5-D7F2-CE53-9BDD4930367D}"/>
          </ac:picMkLst>
        </pc:picChg>
        <pc:picChg chg="del">
          <ac:chgData name="Robert Sanders" userId="S::robert.sanders@portsmouth.anglican.org::2099a037-7b68-439e-9557-347cab38f0d9" providerId="AD" clId="Web-{7BDE607F-1871-D731-2E83-8B7AC00C8F1D}" dt="2023-09-21T13:55:49.831" v="6"/>
          <ac:picMkLst>
            <pc:docMk/>
            <pc:sldMk cId="1129133523" sldId="256"/>
            <ac:picMk id="7" creationId="{1712FD67-245A-ED24-D441-1C5BD90C496D}"/>
          </ac:picMkLst>
        </pc:picChg>
        <pc:picChg chg="add del mod ord">
          <ac:chgData name="Robert Sanders" userId="S::robert.sanders@portsmouth.anglican.org::2099a037-7b68-439e-9557-347cab38f0d9" providerId="AD" clId="Web-{7BDE607F-1871-D731-2E83-8B7AC00C8F1D}" dt="2023-09-21T14:16:30.098" v="45"/>
          <ac:picMkLst>
            <pc:docMk/>
            <pc:sldMk cId="1129133523" sldId="256"/>
            <ac:picMk id="8" creationId="{51A63123-ECB6-D7CC-5775-9AD72EABFF8A}"/>
          </ac:picMkLst>
        </pc:picChg>
        <pc:picChg chg="add del mod">
          <ac:chgData name="Robert Sanders" userId="S::robert.sanders@portsmouth.anglican.org::2099a037-7b68-439e-9557-347cab38f0d9" providerId="AD" clId="Web-{7BDE607F-1871-D731-2E83-8B7AC00C8F1D}" dt="2023-09-21T14:17:03.396" v="47"/>
          <ac:picMkLst>
            <pc:docMk/>
            <pc:sldMk cId="1129133523" sldId="256"/>
            <ac:picMk id="9" creationId="{39C16974-F5C7-A356-6743-58C543DF06A8}"/>
          </ac:picMkLst>
        </pc:picChg>
        <pc:picChg chg="add mod ord">
          <ac:chgData name="Robert Sanders" userId="S::robert.sanders@portsmouth.anglican.org::2099a037-7b68-439e-9557-347cab38f0d9" providerId="AD" clId="Web-{7BDE607F-1871-D731-2E83-8B7AC00C8F1D}" dt="2023-09-21T14:18:12.132" v="54"/>
          <ac:picMkLst>
            <pc:docMk/>
            <pc:sldMk cId="1129133523" sldId="256"/>
            <ac:picMk id="10" creationId="{860E7EC9-8A6C-E985-747A-7BB15989F480}"/>
          </ac:picMkLst>
        </pc:picChg>
      </pc:sldChg>
      <pc:sldChg chg="addSp delSp modSp add replId">
        <pc:chgData name="Robert Sanders" userId="S::robert.sanders@portsmouth.anglican.org::2099a037-7b68-439e-9557-347cab38f0d9" providerId="AD" clId="Web-{7BDE607F-1871-D731-2E83-8B7AC00C8F1D}" dt="2023-09-21T14:55:27.070" v="90" actId="1076"/>
        <pc:sldMkLst>
          <pc:docMk/>
          <pc:sldMk cId="1527728721" sldId="257"/>
        </pc:sldMkLst>
        <pc:spChg chg="del">
          <ac:chgData name="Robert Sanders" userId="S::robert.sanders@portsmouth.anglican.org::2099a037-7b68-439e-9557-347cab38f0d9" providerId="AD" clId="Web-{7BDE607F-1871-D731-2E83-8B7AC00C8F1D}" dt="2023-09-21T14:47:19.523" v="58"/>
          <ac:spMkLst>
            <pc:docMk/>
            <pc:sldMk cId="1527728721" sldId="257"/>
            <ac:spMk id="4" creationId="{2BE2F8D5-9FD2-B86F-BEEA-7B2AEAAAAAFC}"/>
          </ac:spMkLst>
        </pc:spChg>
        <pc:spChg chg="add mod">
          <ac:chgData name="Robert Sanders" userId="S::robert.sanders@portsmouth.anglican.org::2099a037-7b68-439e-9557-347cab38f0d9" providerId="AD" clId="Web-{7BDE607F-1871-D731-2E83-8B7AC00C8F1D}" dt="2023-09-21T14:55:27.070" v="90" actId="1076"/>
          <ac:spMkLst>
            <pc:docMk/>
            <pc:sldMk cId="1527728721" sldId="257"/>
            <ac:spMk id="7" creationId="{6E70EE3A-1E5F-C7E5-4BDC-171D06984335}"/>
          </ac:spMkLst>
        </pc:spChg>
        <pc:picChg chg="add del mod">
          <ac:chgData name="Robert Sanders" userId="S::robert.sanders@portsmouth.anglican.org::2099a037-7b68-439e-9557-347cab38f0d9" providerId="AD" clId="Web-{7BDE607F-1871-D731-2E83-8B7AC00C8F1D}" dt="2023-09-21T14:50:48.661" v="63"/>
          <ac:picMkLst>
            <pc:docMk/>
            <pc:sldMk cId="1527728721" sldId="257"/>
            <ac:picMk id="2" creationId="{DAE5298D-525E-480F-B63B-D299586C560F}"/>
          </ac:picMkLst>
        </pc:picChg>
        <pc:picChg chg="add mod">
          <ac:chgData name="Robert Sanders" userId="S::robert.sanders@portsmouth.anglican.org::2099a037-7b68-439e-9557-347cab38f0d9" providerId="AD" clId="Web-{7BDE607F-1871-D731-2E83-8B7AC00C8F1D}" dt="2023-09-21T14:54:49.052" v="70" actId="1076"/>
          <ac:picMkLst>
            <pc:docMk/>
            <pc:sldMk cId="1527728721" sldId="257"/>
            <ac:picMk id="5" creationId="{E9BDDCCD-BD3D-2733-097A-0B71FC8844D0}"/>
          </ac:picMkLst>
        </pc:picChg>
        <pc:picChg chg="del">
          <ac:chgData name="Robert Sanders" userId="S::robert.sanders@portsmouth.anglican.org::2099a037-7b68-439e-9557-347cab38f0d9" providerId="AD" clId="Web-{7BDE607F-1871-D731-2E83-8B7AC00C8F1D}" dt="2023-09-21T14:47:17.039" v="57"/>
          <ac:picMkLst>
            <pc:docMk/>
            <pc:sldMk cId="1527728721" sldId="257"/>
            <ac:picMk id="10" creationId="{860E7EC9-8A6C-E985-747A-7BB15989F480}"/>
          </ac:picMkLst>
        </pc:picChg>
      </pc:sldChg>
      <pc:sldChg chg="del">
        <pc:chgData name="Robert Sanders" userId="S::robert.sanders@portsmouth.anglican.org::2099a037-7b68-439e-9557-347cab38f0d9" providerId="AD" clId="Web-{7BDE607F-1871-D731-2E83-8B7AC00C8F1D}" dt="2023-09-21T13:55:43.659" v="0"/>
        <pc:sldMkLst>
          <pc:docMk/>
          <pc:sldMk cId="1868004640" sldId="257"/>
        </pc:sldMkLst>
      </pc:sldChg>
      <pc:sldChg chg="del">
        <pc:chgData name="Robert Sanders" userId="S::robert.sanders@portsmouth.anglican.org::2099a037-7b68-439e-9557-347cab38f0d9" providerId="AD" clId="Web-{7BDE607F-1871-D731-2E83-8B7AC00C8F1D}" dt="2023-09-21T13:55:44.128" v="1"/>
        <pc:sldMkLst>
          <pc:docMk/>
          <pc:sldMk cId="1618392392" sldId="258"/>
        </pc:sldMkLst>
      </pc:sldChg>
      <pc:sldChg chg="del">
        <pc:chgData name="Robert Sanders" userId="S::robert.sanders@portsmouth.anglican.org::2099a037-7b68-439e-9557-347cab38f0d9" providerId="AD" clId="Web-{7BDE607F-1871-D731-2E83-8B7AC00C8F1D}" dt="2023-09-21T13:55:44.659" v="2"/>
        <pc:sldMkLst>
          <pc:docMk/>
          <pc:sldMk cId="2662162364" sldId="259"/>
        </pc:sldMkLst>
      </pc:sldChg>
      <pc:sldChg chg="del">
        <pc:chgData name="Robert Sanders" userId="S::robert.sanders@portsmouth.anglican.org::2099a037-7b68-439e-9557-347cab38f0d9" providerId="AD" clId="Web-{7BDE607F-1871-D731-2E83-8B7AC00C8F1D}" dt="2023-09-21T13:55:45.112" v="3"/>
        <pc:sldMkLst>
          <pc:docMk/>
          <pc:sldMk cId="1079535227" sldId="260"/>
        </pc:sldMkLst>
      </pc:sldChg>
      <pc:sldChg chg="del">
        <pc:chgData name="Robert Sanders" userId="S::robert.sanders@portsmouth.anglican.org::2099a037-7b68-439e-9557-347cab38f0d9" providerId="AD" clId="Web-{7BDE607F-1871-D731-2E83-8B7AC00C8F1D}" dt="2023-09-21T13:55:45.503" v="4"/>
        <pc:sldMkLst>
          <pc:docMk/>
          <pc:sldMk cId="81261687" sldId="261"/>
        </pc:sldMkLst>
      </pc:sldChg>
    </pc:docChg>
  </pc:docChgLst>
  <pc:docChgLst>
    <pc:chgData name="Robert Sanders" userId="S::robert.sanders@portsmouth.anglican.org::2099a037-7b68-439e-9557-347cab38f0d9" providerId="AD" clId="Web-{58F6A4A6-79AD-26B3-1595-0338DF66AB55}"/>
    <pc:docChg chg="modSld">
      <pc:chgData name="Robert Sanders" userId="S::robert.sanders@portsmouth.anglican.org::2099a037-7b68-439e-9557-347cab38f0d9" providerId="AD" clId="Web-{58F6A4A6-79AD-26B3-1595-0338DF66AB55}" dt="2023-10-09T13:06:36.012" v="45" actId="1076"/>
      <pc:docMkLst>
        <pc:docMk/>
      </pc:docMkLst>
      <pc:sldChg chg="modSp">
        <pc:chgData name="Robert Sanders" userId="S::robert.sanders@portsmouth.anglican.org::2099a037-7b68-439e-9557-347cab38f0d9" providerId="AD" clId="Web-{58F6A4A6-79AD-26B3-1595-0338DF66AB55}" dt="2023-10-09T13:06:36.012" v="45" actId="1076"/>
        <pc:sldMkLst>
          <pc:docMk/>
          <pc:sldMk cId="1527728721" sldId="257"/>
        </pc:sldMkLst>
        <pc:spChg chg="mod">
          <ac:chgData name="Robert Sanders" userId="S::robert.sanders@portsmouth.anglican.org::2099a037-7b68-439e-9557-347cab38f0d9" providerId="AD" clId="Web-{58F6A4A6-79AD-26B3-1595-0338DF66AB55}" dt="2023-10-09T13:06:36.012" v="45" actId="1076"/>
          <ac:spMkLst>
            <pc:docMk/>
            <pc:sldMk cId="1527728721" sldId="257"/>
            <ac:spMk id="7" creationId="{6E70EE3A-1E5F-C7E5-4BDC-171D06984335}"/>
          </ac:spMkLst>
        </pc:spChg>
      </pc:sldChg>
    </pc:docChg>
  </pc:docChgLst>
  <pc:docChgLst>
    <pc:chgData name="Robert Sanders" userId="2099a037-7b68-439e-9557-347cab38f0d9" providerId="ADAL" clId="{D82B7ED7-C4E6-4BD0-AA04-07CD52A442FA}"/>
    <pc:docChg chg="undo custSel addSld delSld modSld modMainMaster">
      <pc:chgData name="Robert Sanders" userId="2099a037-7b68-439e-9557-347cab38f0d9" providerId="ADAL" clId="{D82B7ED7-C4E6-4BD0-AA04-07CD52A442FA}" dt="2023-10-09T15:38:27.518" v="1073"/>
      <pc:docMkLst>
        <pc:docMk/>
      </pc:docMkLst>
      <pc:sldChg chg="addSp modSp mod modTransition">
        <pc:chgData name="Robert Sanders" userId="2099a037-7b68-439e-9557-347cab38f0d9" providerId="ADAL" clId="{D82B7ED7-C4E6-4BD0-AA04-07CD52A442FA}" dt="2023-10-09T15:38:27.518" v="1073"/>
        <pc:sldMkLst>
          <pc:docMk/>
          <pc:sldMk cId="1129133523" sldId="256"/>
        </pc:sldMkLst>
        <pc:spChg chg="add mod">
          <ac:chgData name="Robert Sanders" userId="2099a037-7b68-439e-9557-347cab38f0d9" providerId="ADAL" clId="{D82B7ED7-C4E6-4BD0-AA04-07CD52A442FA}" dt="2023-10-09T13:20:37.054" v="2" actId="1076"/>
          <ac:spMkLst>
            <pc:docMk/>
            <pc:sldMk cId="1129133523" sldId="256"/>
            <ac:spMk id="2" creationId="{E0BEAA9C-AC5D-72C8-4076-11D92CC8F8AA}"/>
          </ac:spMkLst>
        </pc:spChg>
        <pc:spChg chg="mod">
          <ac:chgData name="Robert Sanders" userId="2099a037-7b68-439e-9557-347cab38f0d9" providerId="ADAL" clId="{D82B7ED7-C4E6-4BD0-AA04-07CD52A442FA}" dt="2023-10-09T13:20:51.417" v="23" actId="1035"/>
          <ac:spMkLst>
            <pc:docMk/>
            <pc:sldMk cId="1129133523" sldId="256"/>
            <ac:spMk id="4" creationId="{2BE2F8D5-9FD2-B86F-BEEA-7B2AEAAAAAFC}"/>
          </ac:spMkLst>
        </pc:spChg>
        <pc:picChg chg="mod">
          <ac:chgData name="Robert Sanders" userId="2099a037-7b68-439e-9557-347cab38f0d9" providerId="ADAL" clId="{D82B7ED7-C4E6-4BD0-AA04-07CD52A442FA}" dt="2023-10-09T13:20:46.526" v="14" actId="1035"/>
          <ac:picMkLst>
            <pc:docMk/>
            <pc:sldMk cId="1129133523" sldId="256"/>
            <ac:picMk id="10" creationId="{860E7EC9-8A6C-E985-747A-7BB15989F480}"/>
          </ac:picMkLst>
        </pc:picChg>
      </pc:sldChg>
      <pc:sldChg chg="addSp modSp mod modTransition">
        <pc:chgData name="Robert Sanders" userId="2099a037-7b68-439e-9557-347cab38f0d9" providerId="ADAL" clId="{D82B7ED7-C4E6-4BD0-AA04-07CD52A442FA}" dt="2023-10-09T15:38:27.518" v="1073"/>
        <pc:sldMkLst>
          <pc:docMk/>
          <pc:sldMk cId="1527728721" sldId="257"/>
        </pc:sldMkLst>
        <pc:spChg chg="add mod">
          <ac:chgData name="Robert Sanders" userId="2099a037-7b68-439e-9557-347cab38f0d9" providerId="ADAL" clId="{D82B7ED7-C4E6-4BD0-AA04-07CD52A442FA}" dt="2023-10-09T13:21:03.127" v="24"/>
          <ac:spMkLst>
            <pc:docMk/>
            <pc:sldMk cId="1527728721" sldId="257"/>
            <ac:spMk id="2" creationId="{9FED273D-4B1F-0FFB-3B1A-4072F1671B14}"/>
          </ac:spMkLst>
        </pc:spChg>
        <pc:spChg chg="mod">
          <ac:chgData name="Robert Sanders" userId="2099a037-7b68-439e-9557-347cab38f0d9" providerId="ADAL" clId="{D82B7ED7-C4E6-4BD0-AA04-07CD52A442FA}" dt="2023-10-09T13:21:11.129" v="26" actId="1076"/>
          <ac:spMkLst>
            <pc:docMk/>
            <pc:sldMk cId="1527728721" sldId="257"/>
            <ac:spMk id="7" creationId="{6E70EE3A-1E5F-C7E5-4BDC-171D06984335}"/>
          </ac:spMkLst>
        </pc:spChg>
      </pc:sldChg>
      <pc:sldChg chg="addSp delSp modSp mod modTransition delAnim modAnim">
        <pc:chgData name="Robert Sanders" userId="2099a037-7b68-439e-9557-347cab38f0d9" providerId="ADAL" clId="{D82B7ED7-C4E6-4BD0-AA04-07CD52A442FA}" dt="2023-10-09T15:38:27.518" v="1073"/>
        <pc:sldMkLst>
          <pc:docMk/>
          <pc:sldMk cId="2662162364" sldId="259"/>
        </pc:sldMkLst>
        <pc:spChg chg="del">
          <ac:chgData name="Robert Sanders" userId="2099a037-7b68-439e-9557-347cab38f0d9" providerId="ADAL" clId="{D82B7ED7-C4E6-4BD0-AA04-07CD52A442FA}" dt="2023-10-09T14:14:26.111" v="47" actId="478"/>
          <ac:spMkLst>
            <pc:docMk/>
            <pc:sldMk cId="2662162364" sldId="259"/>
            <ac:spMk id="3" creationId="{61F65110-76F2-CBBF-A0BC-AD81C0D50285}"/>
          </ac:spMkLst>
        </pc:spChg>
        <pc:spChg chg="del">
          <ac:chgData name="Robert Sanders" userId="2099a037-7b68-439e-9557-347cab38f0d9" providerId="ADAL" clId="{D82B7ED7-C4E6-4BD0-AA04-07CD52A442FA}" dt="2023-10-09T14:14:26.111" v="47" actId="478"/>
          <ac:spMkLst>
            <pc:docMk/>
            <pc:sldMk cId="2662162364" sldId="259"/>
            <ac:spMk id="6" creationId="{87F06AD0-1EAD-AD5F-ECF0-1EBDBEEC694D}"/>
          </ac:spMkLst>
        </pc:spChg>
        <pc:spChg chg="del">
          <ac:chgData name="Robert Sanders" userId="2099a037-7b68-439e-9557-347cab38f0d9" providerId="ADAL" clId="{D82B7ED7-C4E6-4BD0-AA04-07CD52A442FA}" dt="2023-10-09T14:14:26.111" v="47" actId="478"/>
          <ac:spMkLst>
            <pc:docMk/>
            <pc:sldMk cId="2662162364" sldId="259"/>
            <ac:spMk id="9" creationId="{2BB355D7-EDF5-D3F7-9F64-9E93986EECF9}"/>
          </ac:spMkLst>
        </pc:spChg>
        <pc:spChg chg="del">
          <ac:chgData name="Robert Sanders" userId="2099a037-7b68-439e-9557-347cab38f0d9" providerId="ADAL" clId="{D82B7ED7-C4E6-4BD0-AA04-07CD52A442FA}" dt="2023-10-09T14:14:46.774" v="52" actId="478"/>
          <ac:spMkLst>
            <pc:docMk/>
            <pc:sldMk cId="2662162364" sldId="259"/>
            <ac:spMk id="11" creationId="{6861BEEC-B9F6-EDDA-E673-D3B286606FB8}"/>
          </ac:spMkLst>
        </pc:spChg>
        <pc:spChg chg="del">
          <ac:chgData name="Robert Sanders" userId="2099a037-7b68-439e-9557-347cab38f0d9" providerId="ADAL" clId="{D82B7ED7-C4E6-4BD0-AA04-07CD52A442FA}" dt="2023-10-09T14:14:46.774" v="52" actId="478"/>
          <ac:spMkLst>
            <pc:docMk/>
            <pc:sldMk cId="2662162364" sldId="259"/>
            <ac:spMk id="14" creationId="{D01CF9BD-7D57-78B1-77B4-1C67776D1830}"/>
          </ac:spMkLst>
        </pc:spChg>
        <pc:spChg chg="del">
          <ac:chgData name="Robert Sanders" userId="2099a037-7b68-439e-9557-347cab38f0d9" providerId="ADAL" clId="{D82B7ED7-C4E6-4BD0-AA04-07CD52A442FA}" dt="2023-10-09T14:14:41.865" v="51" actId="478"/>
          <ac:spMkLst>
            <pc:docMk/>
            <pc:sldMk cId="2662162364" sldId="259"/>
            <ac:spMk id="16" creationId="{DD34FDAD-A63C-8D16-4AE4-D9D3B9D1252A}"/>
          </ac:spMkLst>
        </pc:spChg>
        <pc:spChg chg="add del mod">
          <ac:chgData name="Robert Sanders" userId="2099a037-7b68-439e-9557-347cab38f0d9" providerId="ADAL" clId="{D82B7ED7-C4E6-4BD0-AA04-07CD52A442FA}" dt="2023-10-09T14:14:28.065" v="48" actId="478"/>
          <ac:spMkLst>
            <pc:docMk/>
            <pc:sldMk cId="2662162364" sldId="259"/>
            <ac:spMk id="17" creationId="{CC81BCA6-6FFD-BADC-CD08-9F0E20771CAC}"/>
          </ac:spMkLst>
        </pc:spChg>
        <pc:spChg chg="add del">
          <ac:chgData name="Robert Sanders" userId="2099a037-7b68-439e-9557-347cab38f0d9" providerId="ADAL" clId="{D82B7ED7-C4E6-4BD0-AA04-07CD52A442FA}" dt="2023-10-09T14:31:33.060" v="54" actId="478"/>
          <ac:spMkLst>
            <pc:docMk/>
            <pc:sldMk cId="2662162364" sldId="259"/>
            <ac:spMk id="19" creationId="{C4A76981-FE62-AEC4-85D2-D01B0F8A4939}"/>
          </ac:spMkLst>
        </pc:spChg>
        <pc:spChg chg="add mod">
          <ac:chgData name="Robert Sanders" userId="2099a037-7b68-439e-9557-347cab38f0d9" providerId="ADAL" clId="{D82B7ED7-C4E6-4BD0-AA04-07CD52A442FA}" dt="2023-10-09T14:35:36.186" v="109" actId="113"/>
          <ac:spMkLst>
            <pc:docMk/>
            <pc:sldMk cId="2662162364" sldId="259"/>
            <ac:spMk id="23" creationId="{2ABBC759-4302-A1F1-9522-01F68807F2F0}"/>
          </ac:spMkLst>
        </pc:spChg>
        <pc:picChg chg="del">
          <ac:chgData name="Robert Sanders" userId="2099a037-7b68-439e-9557-347cab38f0d9" providerId="ADAL" clId="{D82B7ED7-C4E6-4BD0-AA04-07CD52A442FA}" dt="2023-10-09T14:14:26.111" v="47" actId="478"/>
          <ac:picMkLst>
            <pc:docMk/>
            <pc:sldMk cId="2662162364" sldId="259"/>
            <ac:picMk id="2" creationId="{07785858-A949-1F5F-5961-6D69AF13AC59}"/>
          </ac:picMkLst>
        </pc:picChg>
        <pc:picChg chg="del">
          <ac:chgData name="Robert Sanders" userId="2099a037-7b68-439e-9557-347cab38f0d9" providerId="ADAL" clId="{D82B7ED7-C4E6-4BD0-AA04-07CD52A442FA}" dt="2023-10-09T14:14:26.111" v="47" actId="478"/>
          <ac:picMkLst>
            <pc:docMk/>
            <pc:sldMk cId="2662162364" sldId="259"/>
            <ac:picMk id="4" creationId="{1455DDA4-777E-68DE-3589-34F494980E58}"/>
          </ac:picMkLst>
        </pc:picChg>
        <pc:picChg chg="del">
          <ac:chgData name="Robert Sanders" userId="2099a037-7b68-439e-9557-347cab38f0d9" providerId="ADAL" clId="{D82B7ED7-C4E6-4BD0-AA04-07CD52A442FA}" dt="2023-10-09T14:14:26.111" v="47" actId="478"/>
          <ac:picMkLst>
            <pc:docMk/>
            <pc:sldMk cId="2662162364" sldId="259"/>
            <ac:picMk id="5" creationId="{BD0C44BC-2C55-F8DB-BBAB-E9BE1373B76E}"/>
          </ac:picMkLst>
        </pc:picChg>
        <pc:picChg chg="del">
          <ac:chgData name="Robert Sanders" userId="2099a037-7b68-439e-9557-347cab38f0d9" providerId="ADAL" clId="{D82B7ED7-C4E6-4BD0-AA04-07CD52A442FA}" dt="2023-10-09T14:14:26.111" v="47" actId="478"/>
          <ac:picMkLst>
            <pc:docMk/>
            <pc:sldMk cId="2662162364" sldId="259"/>
            <ac:picMk id="8" creationId="{3D82CD87-CB45-C9B8-3A27-821048B450B5}"/>
          </ac:picMkLst>
        </pc:picChg>
        <pc:picChg chg="del">
          <ac:chgData name="Robert Sanders" userId="2099a037-7b68-439e-9557-347cab38f0d9" providerId="ADAL" clId="{D82B7ED7-C4E6-4BD0-AA04-07CD52A442FA}" dt="2023-10-09T14:14:28.713" v="49" actId="478"/>
          <ac:picMkLst>
            <pc:docMk/>
            <pc:sldMk cId="2662162364" sldId="259"/>
            <ac:picMk id="10" creationId="{3DF33809-33AA-B2E9-FD50-68E49B3B5BB8}"/>
          </ac:picMkLst>
        </pc:picChg>
        <pc:picChg chg="del">
          <ac:chgData name="Robert Sanders" userId="2099a037-7b68-439e-9557-347cab38f0d9" providerId="ADAL" clId="{D82B7ED7-C4E6-4BD0-AA04-07CD52A442FA}" dt="2023-10-09T14:14:26.111" v="47" actId="478"/>
          <ac:picMkLst>
            <pc:docMk/>
            <pc:sldMk cId="2662162364" sldId="259"/>
            <ac:picMk id="13" creationId="{58800321-C86A-76D0-B628-64CA571B3283}"/>
          </ac:picMkLst>
        </pc:picChg>
        <pc:picChg chg="del">
          <ac:chgData name="Robert Sanders" userId="2099a037-7b68-439e-9557-347cab38f0d9" providerId="ADAL" clId="{D82B7ED7-C4E6-4BD0-AA04-07CD52A442FA}" dt="2023-10-09T14:14:26.111" v="47" actId="478"/>
          <ac:picMkLst>
            <pc:docMk/>
            <pc:sldMk cId="2662162364" sldId="259"/>
            <ac:picMk id="15" creationId="{4E9518A4-3013-B5BC-C7E3-D4B1B802FF2F}"/>
          </ac:picMkLst>
        </pc:picChg>
        <pc:picChg chg="add del mod">
          <ac:chgData name="Robert Sanders" userId="2099a037-7b68-439e-9557-347cab38f0d9" providerId="ADAL" clId="{D82B7ED7-C4E6-4BD0-AA04-07CD52A442FA}" dt="2023-10-09T14:32:55.595" v="61" actId="478"/>
          <ac:picMkLst>
            <pc:docMk/>
            <pc:sldMk cId="2662162364" sldId="259"/>
            <ac:picMk id="20" creationId="{2ACB2EA1-98B5-29C7-A9E5-0341356BBDF4}"/>
          </ac:picMkLst>
        </pc:picChg>
        <pc:picChg chg="add del mod">
          <ac:chgData name="Robert Sanders" userId="2099a037-7b68-439e-9557-347cab38f0d9" providerId="ADAL" clId="{D82B7ED7-C4E6-4BD0-AA04-07CD52A442FA}" dt="2023-10-09T14:34:08.566" v="64" actId="478"/>
          <ac:picMkLst>
            <pc:docMk/>
            <pc:sldMk cId="2662162364" sldId="259"/>
            <ac:picMk id="21" creationId="{56EFC4AC-991D-6581-57E7-4F939335661A}"/>
          </ac:picMkLst>
        </pc:picChg>
        <pc:picChg chg="add mod">
          <ac:chgData name="Robert Sanders" userId="2099a037-7b68-439e-9557-347cab38f0d9" providerId="ADAL" clId="{D82B7ED7-C4E6-4BD0-AA04-07CD52A442FA}" dt="2023-10-09T14:35:04.458" v="72" actId="1076"/>
          <ac:picMkLst>
            <pc:docMk/>
            <pc:sldMk cId="2662162364" sldId="259"/>
            <ac:picMk id="22" creationId="{25DABDA4-F455-D2A6-24DF-FADFE7A66288}"/>
          </ac:picMkLst>
        </pc:picChg>
      </pc:sldChg>
      <pc:sldChg chg="delSp add del mod delAnim">
        <pc:chgData name="Robert Sanders" userId="2099a037-7b68-439e-9557-347cab38f0d9" providerId="ADAL" clId="{D82B7ED7-C4E6-4BD0-AA04-07CD52A442FA}" dt="2023-10-09T14:14:35.992" v="50" actId="2696"/>
        <pc:sldMkLst>
          <pc:docMk/>
          <pc:sldMk cId="6396796" sldId="260"/>
        </pc:sldMkLst>
        <pc:spChg chg="del">
          <ac:chgData name="Robert Sanders" userId="2099a037-7b68-439e-9557-347cab38f0d9" providerId="ADAL" clId="{D82B7ED7-C4E6-4BD0-AA04-07CD52A442FA}" dt="2023-10-09T14:07:37.185" v="41" actId="478"/>
          <ac:spMkLst>
            <pc:docMk/>
            <pc:sldMk cId="6396796" sldId="260"/>
            <ac:spMk id="6" creationId="{87F06AD0-1EAD-AD5F-ECF0-1EBDBEEC694D}"/>
          </ac:spMkLst>
        </pc:spChg>
        <pc:spChg chg="del">
          <ac:chgData name="Robert Sanders" userId="2099a037-7b68-439e-9557-347cab38f0d9" providerId="ADAL" clId="{D82B7ED7-C4E6-4BD0-AA04-07CD52A442FA}" dt="2023-10-09T14:07:39.552" v="43" actId="478"/>
          <ac:spMkLst>
            <pc:docMk/>
            <pc:sldMk cId="6396796" sldId="260"/>
            <ac:spMk id="9" creationId="{2BB355D7-EDF5-D3F7-9F64-9E93986EECF9}"/>
          </ac:spMkLst>
        </pc:spChg>
        <pc:spChg chg="del">
          <ac:chgData name="Robert Sanders" userId="2099a037-7b68-439e-9557-347cab38f0d9" providerId="ADAL" clId="{D82B7ED7-C4E6-4BD0-AA04-07CD52A442FA}" dt="2023-10-09T14:07:45.727" v="46" actId="478"/>
          <ac:spMkLst>
            <pc:docMk/>
            <pc:sldMk cId="6396796" sldId="260"/>
            <ac:spMk id="11" creationId="{6861BEEC-B9F6-EDDA-E673-D3B286606FB8}"/>
          </ac:spMkLst>
        </pc:spChg>
        <pc:spChg chg="del">
          <ac:chgData name="Robert Sanders" userId="2099a037-7b68-439e-9557-347cab38f0d9" providerId="ADAL" clId="{D82B7ED7-C4E6-4BD0-AA04-07CD52A442FA}" dt="2023-10-09T14:07:37.185" v="41" actId="478"/>
          <ac:spMkLst>
            <pc:docMk/>
            <pc:sldMk cId="6396796" sldId="260"/>
            <ac:spMk id="14" creationId="{D01CF9BD-7D57-78B1-77B4-1C67776D1830}"/>
          </ac:spMkLst>
        </pc:spChg>
        <pc:spChg chg="del">
          <ac:chgData name="Robert Sanders" userId="2099a037-7b68-439e-9557-347cab38f0d9" providerId="ADAL" clId="{D82B7ED7-C4E6-4BD0-AA04-07CD52A442FA}" dt="2023-10-09T14:07:42.972" v="45" actId="478"/>
          <ac:spMkLst>
            <pc:docMk/>
            <pc:sldMk cId="6396796" sldId="260"/>
            <ac:spMk id="16" creationId="{DD34FDAD-A63C-8D16-4AE4-D9D3B9D1252A}"/>
          </ac:spMkLst>
        </pc:spChg>
        <pc:spChg chg="del">
          <ac:chgData name="Robert Sanders" userId="2099a037-7b68-439e-9557-347cab38f0d9" providerId="ADAL" clId="{D82B7ED7-C4E6-4BD0-AA04-07CD52A442FA}" dt="2023-10-09T14:07:27.882" v="40" actId="478"/>
          <ac:spMkLst>
            <pc:docMk/>
            <pc:sldMk cId="6396796" sldId="260"/>
            <ac:spMk id="17" creationId="{CC81BCA6-6FFD-BADC-CD08-9F0E20771CAC}"/>
          </ac:spMkLst>
        </pc:spChg>
        <pc:picChg chg="del">
          <ac:chgData name="Robert Sanders" userId="2099a037-7b68-439e-9557-347cab38f0d9" providerId="ADAL" clId="{D82B7ED7-C4E6-4BD0-AA04-07CD52A442FA}" dt="2023-10-09T14:07:37.185" v="41" actId="478"/>
          <ac:picMkLst>
            <pc:docMk/>
            <pc:sldMk cId="6396796" sldId="260"/>
            <ac:picMk id="4" creationId="{1455DDA4-777E-68DE-3589-34F494980E58}"/>
          </ac:picMkLst>
        </pc:picChg>
        <pc:picChg chg="del">
          <ac:chgData name="Robert Sanders" userId="2099a037-7b68-439e-9557-347cab38f0d9" providerId="ADAL" clId="{D82B7ED7-C4E6-4BD0-AA04-07CD52A442FA}" dt="2023-10-09T14:07:38.154" v="42" actId="478"/>
          <ac:picMkLst>
            <pc:docMk/>
            <pc:sldMk cId="6396796" sldId="260"/>
            <ac:picMk id="8" creationId="{3D82CD87-CB45-C9B8-3A27-821048B450B5}"/>
          </ac:picMkLst>
        </pc:picChg>
        <pc:picChg chg="del">
          <ac:chgData name="Robert Sanders" userId="2099a037-7b68-439e-9557-347cab38f0d9" providerId="ADAL" clId="{D82B7ED7-C4E6-4BD0-AA04-07CD52A442FA}" dt="2023-10-09T14:07:45.727" v="46" actId="478"/>
          <ac:picMkLst>
            <pc:docMk/>
            <pc:sldMk cId="6396796" sldId="260"/>
            <ac:picMk id="10" creationId="{3DF33809-33AA-B2E9-FD50-68E49B3B5BB8}"/>
          </ac:picMkLst>
        </pc:picChg>
        <pc:picChg chg="del">
          <ac:chgData name="Robert Sanders" userId="2099a037-7b68-439e-9557-347cab38f0d9" providerId="ADAL" clId="{D82B7ED7-C4E6-4BD0-AA04-07CD52A442FA}" dt="2023-10-09T14:07:37.185" v="41" actId="478"/>
          <ac:picMkLst>
            <pc:docMk/>
            <pc:sldMk cId="6396796" sldId="260"/>
            <ac:picMk id="13" creationId="{58800321-C86A-76D0-B628-64CA571B3283}"/>
          </ac:picMkLst>
        </pc:picChg>
        <pc:picChg chg="del">
          <ac:chgData name="Robert Sanders" userId="2099a037-7b68-439e-9557-347cab38f0d9" providerId="ADAL" clId="{D82B7ED7-C4E6-4BD0-AA04-07CD52A442FA}" dt="2023-10-09T14:07:41.028" v="44" actId="478"/>
          <ac:picMkLst>
            <pc:docMk/>
            <pc:sldMk cId="6396796" sldId="260"/>
            <ac:picMk id="15" creationId="{4E9518A4-3013-B5BC-C7E3-D4B1B802FF2F}"/>
          </ac:picMkLst>
        </pc:picChg>
      </pc:sldChg>
      <pc:sldChg chg="addSp delSp modSp add mod modTransition delAnim">
        <pc:chgData name="Robert Sanders" userId="2099a037-7b68-439e-9557-347cab38f0d9" providerId="ADAL" clId="{D82B7ED7-C4E6-4BD0-AA04-07CD52A442FA}" dt="2023-10-09T15:38:27.518" v="1073"/>
        <pc:sldMkLst>
          <pc:docMk/>
          <pc:sldMk cId="2792140465" sldId="260"/>
        </pc:sldMkLst>
        <pc:spChg chg="add mod">
          <ac:chgData name="Robert Sanders" userId="2099a037-7b68-439e-9557-347cab38f0d9" providerId="ADAL" clId="{D82B7ED7-C4E6-4BD0-AA04-07CD52A442FA}" dt="2023-10-09T15:23:55.384" v="1072" actId="404"/>
          <ac:spMkLst>
            <pc:docMk/>
            <pc:sldMk cId="2792140465" sldId="260"/>
            <ac:spMk id="2" creationId="{07D7CC69-6C1D-7A76-403D-356CA197ACFE}"/>
          </ac:spMkLst>
        </pc:spChg>
        <pc:spChg chg="del">
          <ac:chgData name="Robert Sanders" userId="2099a037-7b68-439e-9557-347cab38f0d9" providerId="ADAL" clId="{D82B7ED7-C4E6-4BD0-AA04-07CD52A442FA}" dt="2023-10-09T14:36:04.183" v="112" actId="478"/>
          <ac:spMkLst>
            <pc:docMk/>
            <pc:sldMk cId="2792140465" sldId="260"/>
            <ac:spMk id="23" creationId="{2ABBC759-4302-A1F1-9522-01F68807F2F0}"/>
          </ac:spMkLst>
        </pc:spChg>
        <pc:picChg chg="del">
          <ac:chgData name="Robert Sanders" userId="2099a037-7b68-439e-9557-347cab38f0d9" providerId="ADAL" clId="{D82B7ED7-C4E6-4BD0-AA04-07CD52A442FA}" dt="2023-10-09T14:36:01.718" v="111" actId="478"/>
          <ac:picMkLst>
            <pc:docMk/>
            <pc:sldMk cId="2792140465" sldId="260"/>
            <ac:picMk id="22" creationId="{25DABDA4-F455-D2A6-24DF-FADFE7A66288}"/>
          </ac:picMkLst>
        </pc:picChg>
        <pc:picChg chg="add mod">
          <ac:chgData name="Robert Sanders" userId="2099a037-7b68-439e-9557-347cab38f0d9" providerId="ADAL" clId="{D82B7ED7-C4E6-4BD0-AA04-07CD52A442FA}" dt="2023-10-09T14:37:24.373" v="118"/>
          <ac:picMkLst>
            <pc:docMk/>
            <pc:sldMk cId="2792140465" sldId="260"/>
            <ac:picMk id="1026" creationId="{44AD8C0E-A12A-7AEB-0ACE-4DAA8055199D}"/>
          </ac:picMkLst>
        </pc:picChg>
      </pc:sldChg>
      <pc:sldChg chg="modSp add mod modTransition">
        <pc:chgData name="Robert Sanders" userId="2099a037-7b68-439e-9557-347cab38f0d9" providerId="ADAL" clId="{D82B7ED7-C4E6-4BD0-AA04-07CD52A442FA}" dt="2023-10-09T15:38:27.518" v="1073"/>
        <pc:sldMkLst>
          <pc:docMk/>
          <pc:sldMk cId="129474984" sldId="261"/>
        </pc:sldMkLst>
        <pc:spChg chg="mod">
          <ac:chgData name="Robert Sanders" userId="2099a037-7b68-439e-9557-347cab38f0d9" providerId="ADAL" clId="{D82B7ED7-C4E6-4BD0-AA04-07CD52A442FA}" dt="2023-10-09T14:56:34.453" v="648" actId="113"/>
          <ac:spMkLst>
            <pc:docMk/>
            <pc:sldMk cId="129474984" sldId="261"/>
            <ac:spMk id="2" creationId="{07D7CC69-6C1D-7A76-403D-356CA197ACFE}"/>
          </ac:spMkLst>
        </pc:spChg>
      </pc:sldChg>
      <pc:sldChg chg="new del">
        <pc:chgData name="Robert Sanders" userId="2099a037-7b68-439e-9557-347cab38f0d9" providerId="ADAL" clId="{D82B7ED7-C4E6-4BD0-AA04-07CD52A442FA}" dt="2023-10-09T14:45:07.209" v="378" actId="47"/>
        <pc:sldMkLst>
          <pc:docMk/>
          <pc:sldMk cId="2378564193" sldId="261"/>
        </pc:sldMkLst>
      </pc:sldChg>
      <pc:sldChg chg="addSp delSp modSp add mod modTransition">
        <pc:chgData name="Robert Sanders" userId="2099a037-7b68-439e-9557-347cab38f0d9" providerId="ADAL" clId="{D82B7ED7-C4E6-4BD0-AA04-07CD52A442FA}" dt="2023-10-09T15:38:27.518" v="1073"/>
        <pc:sldMkLst>
          <pc:docMk/>
          <pc:sldMk cId="3269483503" sldId="262"/>
        </pc:sldMkLst>
        <pc:spChg chg="mod">
          <ac:chgData name="Robert Sanders" userId="2099a037-7b68-439e-9557-347cab38f0d9" providerId="ADAL" clId="{D82B7ED7-C4E6-4BD0-AA04-07CD52A442FA}" dt="2023-10-09T15:03:29.382" v="1010" actId="404"/>
          <ac:spMkLst>
            <pc:docMk/>
            <pc:sldMk cId="3269483503" sldId="262"/>
            <ac:spMk id="2" creationId="{07D7CC69-6C1D-7A76-403D-356CA197ACFE}"/>
          </ac:spMkLst>
        </pc:spChg>
        <pc:picChg chg="add mod ord">
          <ac:chgData name="Robert Sanders" userId="2099a037-7b68-439e-9557-347cab38f0d9" providerId="ADAL" clId="{D82B7ED7-C4E6-4BD0-AA04-07CD52A442FA}" dt="2023-10-09T15:00:42.438" v="931" actId="29295"/>
          <ac:picMkLst>
            <pc:docMk/>
            <pc:sldMk cId="3269483503" sldId="262"/>
            <ac:picMk id="3" creationId="{E246ED68-D79A-5C40-1BDB-FAE7189B0704}"/>
          </ac:picMkLst>
        </pc:picChg>
        <pc:picChg chg="del">
          <ac:chgData name="Robert Sanders" userId="2099a037-7b68-439e-9557-347cab38f0d9" providerId="ADAL" clId="{D82B7ED7-C4E6-4BD0-AA04-07CD52A442FA}" dt="2023-10-09T14:59:09.001" v="918" actId="478"/>
          <ac:picMkLst>
            <pc:docMk/>
            <pc:sldMk cId="3269483503" sldId="262"/>
            <ac:picMk id="1026" creationId="{44AD8C0E-A12A-7AEB-0ACE-4DAA8055199D}"/>
          </ac:picMkLst>
        </pc:picChg>
      </pc:sldChg>
      <pc:sldMasterChg chg="modTransition modSldLayout">
        <pc:chgData name="Robert Sanders" userId="2099a037-7b68-439e-9557-347cab38f0d9" providerId="ADAL" clId="{D82B7ED7-C4E6-4BD0-AA04-07CD52A442FA}" dt="2023-10-09T15:38:27.518" v="1073"/>
        <pc:sldMasterMkLst>
          <pc:docMk/>
          <pc:sldMasterMk cId="3459444358" sldId="2147483648"/>
        </pc:sldMasterMkLst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1469369921" sldId="2147483649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2390757662" sldId="2147483650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604818786" sldId="2147483651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3524403068" sldId="2147483652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827236815" sldId="2147483653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2018200094" sldId="2147483654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2446325632" sldId="2147483655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990816007" sldId="2147483656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513524023" sldId="2147483657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1284204768" sldId="2147483658"/>
          </pc:sldLayoutMkLst>
        </pc:sldLayoutChg>
        <pc:sldLayoutChg chg="modTransition">
          <pc:chgData name="Robert Sanders" userId="2099a037-7b68-439e-9557-347cab38f0d9" providerId="ADAL" clId="{D82B7ED7-C4E6-4BD0-AA04-07CD52A442FA}" dt="2023-10-09T15:38:27.518" v="1073"/>
          <pc:sldLayoutMkLst>
            <pc:docMk/>
            <pc:sldMasterMk cId="3459444358" sldId="2147483648"/>
            <pc:sldLayoutMk cId="2546236100" sldId="2147483659"/>
          </pc:sldLayoutMkLst>
        </pc:sldLayoutChg>
      </pc:sldMasterChg>
    </pc:docChg>
  </pc:docChgLst>
  <pc:docChgLst>
    <pc:chgData name="Robert Sanders" userId="2099a037-7b68-439e-9557-347cab38f0d9" providerId="ADAL" clId="{F5B160DB-28F5-4DF4-A87D-50922C2DD6A9}"/>
    <pc:docChg chg="modSld">
      <pc:chgData name="Robert Sanders" userId="2099a037-7b68-439e-9557-347cab38f0d9" providerId="ADAL" clId="{F5B160DB-28F5-4DF4-A87D-50922C2DD6A9}" dt="2023-09-20T09:47:17.559" v="2" actId="1076"/>
      <pc:docMkLst>
        <pc:docMk/>
      </pc:docMkLst>
      <pc:sldChg chg="addSp modSp mod modAnim">
        <pc:chgData name="Robert Sanders" userId="2099a037-7b68-439e-9557-347cab38f0d9" providerId="ADAL" clId="{F5B160DB-28F5-4DF4-A87D-50922C2DD6A9}" dt="2023-09-20T09:47:17.559" v="2" actId="1076"/>
        <pc:sldMkLst>
          <pc:docMk/>
          <pc:sldMk cId="1129133523" sldId="256"/>
        </pc:sldMkLst>
        <pc:picChg chg="add mod">
          <ac:chgData name="Robert Sanders" userId="2099a037-7b68-439e-9557-347cab38f0d9" providerId="ADAL" clId="{F5B160DB-28F5-4DF4-A87D-50922C2DD6A9}" dt="2023-09-20T09:47:17.559" v="2" actId="1076"/>
          <ac:picMkLst>
            <pc:docMk/>
            <pc:sldMk cId="1129133523" sldId="256"/>
            <ac:picMk id="4" creationId="{927D24F7-0B9C-E808-16C1-437D64873E28}"/>
          </ac:picMkLst>
        </pc:picChg>
      </pc:sldChg>
    </pc:docChg>
  </pc:docChgLst>
  <pc:docChgLst>
    <pc:chgData name="Robert Sanders" userId="S::robert.sanders@portsmouth.anglican.org::2099a037-7b68-439e-9557-347cab38f0d9" providerId="AD" clId="Web-{881356E8-45EA-0A7A-1A94-696CE27B567D}"/>
    <pc:docChg chg="modSld">
      <pc:chgData name="Robert Sanders" userId="S::robert.sanders@portsmouth.anglican.org::2099a037-7b68-439e-9557-347cab38f0d9" providerId="AD" clId="Web-{881356E8-45EA-0A7A-1A94-696CE27B567D}" dt="2023-09-20T09:45:56.621" v="8" actId="1076"/>
      <pc:docMkLst>
        <pc:docMk/>
      </pc:docMkLst>
      <pc:sldChg chg="addSp modSp">
        <pc:chgData name="Robert Sanders" userId="S::robert.sanders@portsmouth.anglican.org::2099a037-7b68-439e-9557-347cab38f0d9" providerId="AD" clId="Web-{881356E8-45EA-0A7A-1A94-696CE27B567D}" dt="2023-09-20T09:45:56.621" v="8" actId="1076"/>
        <pc:sldMkLst>
          <pc:docMk/>
          <pc:sldMk cId="1129133523" sldId="256"/>
        </pc:sldMkLst>
        <pc:spChg chg="mod">
          <ac:chgData name="Robert Sanders" userId="S::robert.sanders@portsmouth.anglican.org::2099a037-7b68-439e-9557-347cab38f0d9" providerId="AD" clId="Web-{881356E8-45EA-0A7A-1A94-696CE27B567D}" dt="2023-09-20T09:44:09.539" v="0" actId="20577"/>
          <ac:spMkLst>
            <pc:docMk/>
            <pc:sldMk cId="1129133523" sldId="256"/>
            <ac:spMk id="2" creationId="{381717B1-3552-BCC4-03B7-2E0E9420962B}"/>
          </ac:spMkLst>
        </pc:spChg>
        <pc:spChg chg="add mod">
          <ac:chgData name="Robert Sanders" userId="S::robert.sanders@portsmouth.anglican.org::2099a037-7b68-439e-9557-347cab38f0d9" providerId="AD" clId="Web-{881356E8-45EA-0A7A-1A94-696CE27B567D}" dt="2023-09-20T09:45:56.621" v="8" actId="1076"/>
          <ac:spMkLst>
            <pc:docMk/>
            <pc:sldMk cId="1129133523" sldId="256"/>
            <ac:spMk id="3" creationId="{BBE67F23-E8CC-5DD0-5525-3C98F35A6FB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77D7-587C-C02C-D37D-70177C2E7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87B758-1FEB-1916-1E75-64D15B3B1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6FB5B-4B93-A315-FE0A-632777FBE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48E8A-73F3-FFA9-1B3F-B1D0E4822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E00A-E7CB-BCF6-2E97-4A050D1B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36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22F2D-214D-37DD-3644-D0BF6F8BB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6E3B5-645E-1BEB-EE49-4156AFAF7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E7D98-E3CF-8E86-41A4-4F2648124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AC22-1AE6-C2C8-70B9-C3285D6C1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23A7D-13FF-1805-D88B-C74B6C06B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204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47D9FB-B22C-E139-8C5A-7D23BB1D5D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088EE-1ADA-1344-0C34-0A9639977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94DCC-C455-25DE-5686-190DCFE0D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10601-33D4-9290-EFA2-8B52AC151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C0DAD-5A6A-AB80-0053-09D2468D7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23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12305-37C5-46F5-58B1-CC7C7F5D3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33639-E0CD-0564-594E-3EAE74B71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4C8E3-0EFB-916A-B8B9-0F9090D83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E12BC-7F40-E0D6-0E22-F3B793E70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56EA6-1576-F263-169C-D5987D5F7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757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873E-693B-EED7-611E-8926E29FB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9F63C5-E89E-9F3D-0014-BEB5C542CF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77F4C-9D5F-680F-5779-E6BA7A32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1A5ED-719E-F5FA-6126-DB2323A5B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4B179-7A25-5378-F968-666373544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818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D22D-6C5F-2B4A-04A8-3B0156DF3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F7B89-0657-E7EB-F706-33B928FF87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E7924-6D38-FEDA-9B95-C8C1A08BB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68428-92D9-50F0-46B4-B795B8556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F8CE4-DA3C-6AF2-CC1A-FE15FAFBF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FA4DD8-37FF-8E59-04CB-4B3CD3F1D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40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70AC-E01A-1616-A213-A390B6E1F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542CA-EEFD-EFAF-EC80-CFB4C96EA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9F8842-77C5-367E-A279-C7A0B5D89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1DFDD0-4172-49CA-5351-9B895F2135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F2F0D9-A001-E221-705C-6BABC04282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B5C7B8-9670-7754-954B-8B13389FF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CEB758-9BDE-1B2D-2D70-CE1A490F5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E31B6F-EC69-2580-CCE2-D038D504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23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2F6B3-A928-19A6-2FFE-A9C26D657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63EEEB-05D1-513B-CB5C-90F7CE17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ECA972-469B-86AE-FED6-BD4E5C71A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8B60E-8956-E9B0-7034-91EFB86FD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200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D53565-79B9-E5D5-478F-AE941A8C6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B29C13-9CE6-C1D0-D03D-15B07DB8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EC69ED-9E9E-A11E-3063-F01D5147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325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AADA0-DF80-F428-9BB1-22404D23B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9BA64-5E53-EC81-04DE-E737B7F31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31028-B5C1-3F57-F3CD-0856D1927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BCC60C-B838-621D-4934-48CFD7EA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05AD0-5E59-5DF1-3F95-5A400594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8D1AB-FFBD-B074-B241-D70CAE89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81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2D402-ACF4-3801-0B98-04A0E21EC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587B63-D0DD-2139-FD79-85E221BE73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B8E42-5A84-0FEE-B816-3889CD1459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DF389-4F1E-6A49-76F8-59E5E2202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284BEC-28EF-CD47-6A4B-605C5637E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78727-EFF4-E37D-9CF3-912CE11CC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52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86EAF1-9C19-748B-CFCE-9D8E64A7D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E124BE-3D7E-3995-EB74-988802B19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0DEFD-15FC-931E-6B51-883B0A0B1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18E5D-51DC-489B-89A6-A3B4EDEF2518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66A85-0715-2C23-198C-6A57C06616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FD3E4-96E2-5AE7-B6F6-C0B36A82EF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44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AaR6eKfzXY?start=3&amp;feature=oembed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louds in the sky&#10;&#10;Description automatically generated">
            <a:extLst>
              <a:ext uri="{FF2B5EF4-FFF2-40B4-BE49-F238E27FC236}">
                <a16:creationId xmlns:a16="http://schemas.microsoft.com/office/drawing/2014/main" id="{860E7EC9-8A6C-E985-747A-7BB15989F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76" y="305059"/>
            <a:ext cx="9577009" cy="5659513"/>
          </a:xfrm>
          <a:prstGeom prst="rect">
            <a:avLst/>
          </a:prstGeom>
        </p:spPr>
      </p:pic>
      <p:pic>
        <p:nvPicPr>
          <p:cNvPr id="3" name="Picture 2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2B0FD7A6-ECBC-BE92-35B1-24CC8B59B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96DB2C4E-2537-B34B-9F3B-05ECBFD9C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E2F8D5-9FD2-B86F-BEEA-7B2AEAAAAAFC}"/>
              </a:ext>
            </a:extLst>
          </p:cNvPr>
          <p:cNvSpPr txBox="1"/>
          <p:nvPr/>
        </p:nvSpPr>
        <p:spPr>
          <a:xfrm>
            <a:off x="1088571" y="1627663"/>
            <a:ext cx="8860971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solidFill>
                  <a:srgbClr val="001320"/>
                </a:solidFill>
                <a:latin typeface="Roboto"/>
                <a:ea typeface="Roboto"/>
                <a:cs typeface="Roboto"/>
              </a:rPr>
              <a:t>'Be completely humble and gentle; be </a:t>
            </a:r>
            <a:r>
              <a:rPr lang="en-US" sz="4000" u="sng" dirty="0">
                <a:solidFill>
                  <a:srgbClr val="001320"/>
                </a:solidFill>
                <a:latin typeface="Roboto"/>
                <a:ea typeface="Roboto"/>
                <a:cs typeface="Roboto"/>
              </a:rPr>
              <a:t>patient</a:t>
            </a:r>
            <a:r>
              <a:rPr lang="en-US" sz="4000" dirty="0">
                <a:solidFill>
                  <a:srgbClr val="001320"/>
                </a:solidFill>
                <a:latin typeface="Roboto"/>
                <a:ea typeface="Roboto"/>
                <a:cs typeface="Roboto"/>
              </a:rPr>
              <a:t>, bearing with one another in love.' </a:t>
            </a:r>
            <a:endParaRPr lang="en-US" sz="4000" dirty="0">
              <a:solidFill>
                <a:srgbClr val="000000"/>
              </a:solidFill>
              <a:latin typeface="Calibri" panose="020F0502020204030204"/>
              <a:ea typeface="Roboto"/>
              <a:cs typeface="Calibri" panose="020F0502020204030204"/>
            </a:endParaRPr>
          </a:p>
          <a:p>
            <a:endParaRPr lang="en-US" sz="4000" dirty="0">
              <a:solidFill>
                <a:srgbClr val="001320"/>
              </a:solidFill>
              <a:latin typeface="Roboto"/>
              <a:ea typeface="Roboto"/>
              <a:cs typeface="Roboto"/>
            </a:endParaRPr>
          </a:p>
          <a:p>
            <a:r>
              <a:rPr lang="en-US" sz="4000" dirty="0">
                <a:solidFill>
                  <a:srgbClr val="001320"/>
                </a:solidFill>
                <a:latin typeface="Roboto"/>
                <a:ea typeface="Roboto"/>
                <a:cs typeface="Roboto"/>
              </a:rPr>
              <a:t>Ephesians 4:2</a:t>
            </a:r>
            <a:endParaRPr lang="en-US" sz="4000" dirty="0">
              <a:cs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BEAA9C-AC5D-72C8-4076-11D92CC8F8AA}"/>
              </a:ext>
            </a:extLst>
          </p:cNvPr>
          <p:cNvSpPr/>
          <p:nvPr/>
        </p:nvSpPr>
        <p:spPr>
          <a:xfrm>
            <a:off x="9446546" y="6011607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</p:spTree>
    <p:extLst>
      <p:ext uri="{BB962C8B-B14F-4D97-AF65-F5344CB8AC3E}">
        <p14:creationId xmlns:p14="http://schemas.microsoft.com/office/powerpoint/2010/main" val="112913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2B0FD7A6-ECBC-BE92-35B1-24CC8B59B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96DB2C4E-2537-B34B-9F3B-05ECBFD9C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5" name="Picture 4" descr="A group of children sitting on the floor&#10;&#10;Description automatically generated">
            <a:extLst>
              <a:ext uri="{FF2B5EF4-FFF2-40B4-BE49-F238E27FC236}">
                <a16:creationId xmlns:a16="http://schemas.microsoft.com/office/drawing/2014/main" id="{E9BDDCCD-BD3D-2733-097A-0B71FC884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90" y="489252"/>
            <a:ext cx="7799009" cy="5879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70EE3A-1E5F-C7E5-4BDC-171D06984335}"/>
              </a:ext>
            </a:extLst>
          </p:cNvPr>
          <p:cNvSpPr txBox="1"/>
          <p:nvPr/>
        </p:nvSpPr>
        <p:spPr>
          <a:xfrm>
            <a:off x="9048613" y="1637143"/>
            <a:ext cx="2893784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>
                <a:cs typeface="Calibri"/>
              </a:rPr>
              <a:t>A school community –</a:t>
            </a:r>
            <a:r>
              <a:rPr lang="en-US" sz="4000" i="1" dirty="0">
                <a:cs typeface="Calibri"/>
              </a:rPr>
              <a:t> insert your Christian values here...</a:t>
            </a:r>
            <a:endParaRPr lang="en-US" sz="4000" i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ED273D-4B1F-0FFB-3B1A-4072F1671B14}"/>
              </a:ext>
            </a:extLst>
          </p:cNvPr>
          <p:cNvSpPr/>
          <p:nvPr/>
        </p:nvSpPr>
        <p:spPr>
          <a:xfrm>
            <a:off x="9446546" y="6011607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</p:spTree>
    <p:extLst>
      <p:ext uri="{BB962C8B-B14F-4D97-AF65-F5344CB8AC3E}">
        <p14:creationId xmlns:p14="http://schemas.microsoft.com/office/powerpoint/2010/main" val="152772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Britannic Bold" panose="020B0903060703020204" pitchFamily="34" charset="0"/>
                <a:ea typeface="+mn-ea"/>
                <a:cs typeface="+mn-cs"/>
              </a:rPr>
              <a:t>Patience</a:t>
            </a:r>
          </a:p>
        </p:txBody>
      </p:sp>
      <p:pic>
        <p:nvPicPr>
          <p:cNvPr id="22" name="Online Media 21" title="Jonah and the Whale | Bible Story | LifeKids">
            <a:hlinkClick r:id="" action="ppaction://media"/>
            <a:extLst>
              <a:ext uri="{FF2B5EF4-FFF2-40B4-BE49-F238E27FC236}">
                <a16:creationId xmlns:a16="http://schemas.microsoft.com/office/drawing/2014/main" id="{25DABDA4-F455-D2A6-24DF-FADFE7A6628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52555" y="388127"/>
            <a:ext cx="8796245" cy="49698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ABBC759-4302-A1F1-9522-01F68807F2F0}"/>
              </a:ext>
            </a:extLst>
          </p:cNvPr>
          <p:cNvSpPr txBox="1"/>
          <p:nvPr/>
        </p:nvSpPr>
        <p:spPr>
          <a:xfrm>
            <a:off x="9761375" y="1866122"/>
            <a:ext cx="211804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/>
              <a:t>The Story of Jonah</a:t>
            </a:r>
          </a:p>
        </p:txBody>
      </p:sp>
    </p:spTree>
    <p:extLst>
      <p:ext uri="{BB962C8B-B14F-4D97-AF65-F5344CB8AC3E}">
        <p14:creationId xmlns:p14="http://schemas.microsoft.com/office/powerpoint/2010/main" val="266216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Britannic Bold" panose="020B0903060703020204" pitchFamily="34" charset="0"/>
                <a:ea typeface="+mn-ea"/>
                <a:cs typeface="+mn-cs"/>
              </a:rPr>
              <a:t>Patience</a:t>
            </a:r>
          </a:p>
        </p:txBody>
      </p:sp>
      <p:pic>
        <p:nvPicPr>
          <p:cNvPr id="1026" name="Picture 2" descr="Jonah and The Whale Bible Story for Kids - Stories For Kids' Bedtime">
            <a:extLst>
              <a:ext uri="{FF2B5EF4-FFF2-40B4-BE49-F238E27FC236}">
                <a16:creationId xmlns:a16="http://schemas.microsoft.com/office/drawing/2014/main" id="{44AD8C0E-A12A-7AEB-0ACE-4DAA80551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148" y="106637"/>
            <a:ext cx="10342497" cy="582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D7CC69-6C1D-7A76-403D-356CA197ACFE}"/>
              </a:ext>
            </a:extLst>
          </p:cNvPr>
          <p:cNvSpPr txBox="1"/>
          <p:nvPr/>
        </p:nvSpPr>
        <p:spPr>
          <a:xfrm>
            <a:off x="1523763" y="258902"/>
            <a:ext cx="95358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4000" dirty="0"/>
              <a:t>God gave Jonah another chance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4000" dirty="0"/>
              <a:t>He was </a:t>
            </a:r>
            <a:r>
              <a:rPr lang="en-GB" sz="4000" u="sng" dirty="0"/>
              <a:t>patient</a:t>
            </a:r>
            <a:r>
              <a:rPr lang="en-GB" sz="4000" dirty="0"/>
              <a:t> with him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4000" dirty="0"/>
              <a:t>God was also </a:t>
            </a:r>
            <a:r>
              <a:rPr lang="en-GB" sz="4000" u="sng" dirty="0"/>
              <a:t>patient</a:t>
            </a:r>
            <a:r>
              <a:rPr lang="en-GB" sz="4000" dirty="0"/>
              <a:t> with the people of Nineveh.</a:t>
            </a:r>
            <a:endParaRPr lang="en-GB" sz="4000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4000" dirty="0"/>
              <a:t>What were the results of this?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4000" dirty="0"/>
              <a:t>What happens in school when bad choices are made?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4000" dirty="0"/>
              <a:t>We should be patient with each other too</a:t>
            </a:r>
          </a:p>
        </p:txBody>
      </p:sp>
    </p:spTree>
    <p:extLst>
      <p:ext uri="{BB962C8B-B14F-4D97-AF65-F5344CB8AC3E}">
        <p14:creationId xmlns:p14="http://schemas.microsoft.com/office/powerpoint/2010/main" val="2792140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Britannic Bold" panose="020B0903060703020204" pitchFamily="34" charset="0"/>
                <a:ea typeface="+mn-ea"/>
                <a:cs typeface="+mn-cs"/>
              </a:rPr>
              <a:t>Patience</a:t>
            </a:r>
          </a:p>
        </p:txBody>
      </p:sp>
      <p:pic>
        <p:nvPicPr>
          <p:cNvPr id="1026" name="Picture 2" descr="Jonah and The Whale Bible Story for Kids - Stories For Kids' Bedtime">
            <a:extLst>
              <a:ext uri="{FF2B5EF4-FFF2-40B4-BE49-F238E27FC236}">
                <a16:creationId xmlns:a16="http://schemas.microsoft.com/office/drawing/2014/main" id="{44AD8C0E-A12A-7AEB-0ACE-4DAA80551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148" y="106637"/>
            <a:ext cx="10342497" cy="582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D7CC69-6C1D-7A76-403D-356CA197ACFE}"/>
              </a:ext>
            </a:extLst>
          </p:cNvPr>
          <p:cNvSpPr txBox="1"/>
          <p:nvPr/>
        </p:nvSpPr>
        <p:spPr>
          <a:xfrm>
            <a:off x="1523763" y="258902"/>
            <a:ext cx="95358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/>
              <a:t>Reflection</a:t>
            </a:r>
          </a:p>
          <a:p>
            <a:endParaRPr lang="en-GB" sz="2800" dirty="0"/>
          </a:p>
          <a:p>
            <a:r>
              <a:rPr lang="en-GB" sz="4400" dirty="0"/>
              <a:t>When have you been given a second or perhaps a third chance to make a good choice?</a:t>
            </a:r>
          </a:p>
          <a:p>
            <a:endParaRPr lang="en-GB" sz="4400" dirty="0"/>
          </a:p>
          <a:p>
            <a:r>
              <a:rPr lang="en-GB" sz="4400" dirty="0"/>
              <a:t>When have you given someone else a second or perhaps a third chance?</a:t>
            </a:r>
          </a:p>
        </p:txBody>
      </p:sp>
    </p:spTree>
    <p:extLst>
      <p:ext uri="{BB962C8B-B14F-4D97-AF65-F5344CB8AC3E}">
        <p14:creationId xmlns:p14="http://schemas.microsoft.com/office/powerpoint/2010/main" val="129474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children sitting on the floor&#10;&#10;Description automatically generated">
            <a:extLst>
              <a:ext uri="{FF2B5EF4-FFF2-40B4-BE49-F238E27FC236}">
                <a16:creationId xmlns:a16="http://schemas.microsoft.com/office/drawing/2014/main" id="{E246ED68-D79A-5C40-1BDB-FAE7189B070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1083322" y="106637"/>
            <a:ext cx="10416765" cy="609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5B9BD5"/>
                  </a:outerShdw>
                </a:effectLst>
                <a:uLnTx/>
                <a:uFillTx/>
                <a:latin typeface="Britannic Bold" panose="020B0903060703020204" pitchFamily="34" charset="0"/>
                <a:ea typeface="+mn-ea"/>
                <a:cs typeface="+mn-cs"/>
              </a:rPr>
              <a:t>Patience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D7CC69-6C1D-7A76-403D-356CA197ACFE}"/>
              </a:ext>
            </a:extLst>
          </p:cNvPr>
          <p:cNvSpPr txBox="1"/>
          <p:nvPr/>
        </p:nvSpPr>
        <p:spPr>
          <a:xfrm>
            <a:off x="1523763" y="258902"/>
            <a:ext cx="9535885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Prayer</a:t>
            </a:r>
          </a:p>
          <a:p>
            <a:endParaRPr lang="en-GB" sz="2400" dirty="0"/>
          </a:p>
          <a:p>
            <a:r>
              <a:rPr lang="en-GB" sz="3200" dirty="0"/>
              <a:t>Dear Lord</a:t>
            </a:r>
          </a:p>
          <a:p>
            <a:r>
              <a:rPr lang="en-GB" sz="3200" dirty="0"/>
              <a:t>Thank you that you are patient with us,</a:t>
            </a:r>
          </a:p>
          <a:p>
            <a:r>
              <a:rPr lang="en-GB" sz="3200" dirty="0"/>
              <a:t>And that you forgive us when we don’t make good choices,</a:t>
            </a:r>
          </a:p>
          <a:p>
            <a:r>
              <a:rPr lang="en-GB" sz="3200" dirty="0"/>
              <a:t>Help us to be patient and forgiving with others too, </a:t>
            </a:r>
          </a:p>
          <a:p>
            <a:r>
              <a:rPr lang="en-GB" sz="3200" dirty="0"/>
              <a:t>To help our school community remain a happy place to learn and grow.</a:t>
            </a:r>
          </a:p>
          <a:p>
            <a:r>
              <a:rPr lang="en-GB" sz="3200" dirty="0"/>
              <a:t>In Jesus’ Name, </a:t>
            </a:r>
            <a:r>
              <a:rPr lang="en-GB" sz="3200" b="1" dirty="0"/>
              <a:t>Amen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269483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EC468-4470-4163-8A4A-D592AB330DF4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AB46708B-40EC-4804-9E33-BAA93F77C9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A6AC89-F1E8-4F66-A59C-ADF03C6446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Widescreen</PresentationFormat>
  <Paragraphs>31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Britannic Bold</vt:lpstr>
      <vt:lpstr>Calibri</vt:lpstr>
      <vt:lpstr>Calibri Light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Sanders</dc:creator>
  <cp:lastModifiedBy>Robert Sanders</cp:lastModifiedBy>
  <cp:revision>295</cp:revision>
  <dcterms:created xsi:type="dcterms:W3CDTF">2023-07-27T12:45:58Z</dcterms:created>
  <dcterms:modified xsi:type="dcterms:W3CDTF">2023-10-09T15:38:38Z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