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0" r:id="rId5"/>
    <p:sldId id="269" r:id="rId6"/>
    <p:sldId id="273" r:id="rId7"/>
    <p:sldId id="274" r:id="rId8"/>
    <p:sldId id="513" r:id="rId9"/>
    <p:sldId id="514" r:id="rId10"/>
    <p:sldId id="51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73" d="100"/>
          <a:sy n="73" d="100"/>
        </p:scale>
        <p:origin x="82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2382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3602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609598" y="438152"/>
            <a:ext cx="10960100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229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VZirzDIbZfk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D59A932-5775-9F02-AB83-BCBC26FF6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987" y="549166"/>
            <a:ext cx="8008882" cy="53392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609C01-A44F-BEDB-B331-A4B7F6F978BD}"/>
              </a:ext>
            </a:extLst>
          </p:cNvPr>
          <p:cNvSpPr txBox="1"/>
          <p:nvPr/>
        </p:nvSpPr>
        <p:spPr>
          <a:xfrm>
            <a:off x="2554013" y="777766"/>
            <a:ext cx="46350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Treat other people us you would like to be treated.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97876" y="2600662"/>
            <a:ext cx="5946831" cy="33855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3200" dirty="0"/>
              <a:t>  Continue with whatever you</a:t>
            </a:r>
          </a:p>
          <a:p>
            <a:pPr>
              <a:buSzPct val="100000"/>
            </a:pPr>
            <a:r>
              <a:rPr lang="en-GB" sz="3200" dirty="0"/>
              <a:t>      were doing.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endParaRPr lang="en-GB" sz="1400" dirty="0"/>
          </a:p>
          <a:p>
            <a:pPr>
              <a:buSzPct val="100000"/>
            </a:pPr>
            <a:r>
              <a:rPr lang="en-GB" sz="3200" dirty="0"/>
              <a:t>B.  Point at the person.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endParaRPr lang="en-GB" sz="1400" dirty="0"/>
          </a:p>
          <a:p>
            <a:pPr>
              <a:buSzPct val="100000"/>
            </a:pPr>
            <a:r>
              <a:rPr lang="en-GB" sz="3200" dirty="0"/>
              <a:t>C.  Go over to the person and ask</a:t>
            </a:r>
          </a:p>
          <a:p>
            <a:pPr>
              <a:buSzPct val="100000"/>
            </a:pPr>
            <a:r>
              <a:rPr lang="en-GB" sz="3200" dirty="0"/>
              <a:t>      them to play with you.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endParaRPr lang="en-GB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271" y="2477645"/>
            <a:ext cx="1398582" cy="3384958"/>
          </a:xfrm>
          <a:prstGeom prst="rect">
            <a:avLst/>
          </a:prstGeom>
        </p:spPr>
      </p:pic>
      <p:sp>
        <p:nvSpPr>
          <p:cNvPr id="8" name="Title 20"/>
          <p:cNvSpPr>
            <a:spLocks noGrp="1"/>
          </p:cNvSpPr>
          <p:nvPr>
            <p:ph type="title"/>
          </p:nvPr>
        </p:nvSpPr>
        <p:spPr>
          <a:xfrm>
            <a:off x="1985962" y="620110"/>
            <a:ext cx="8220075" cy="1773452"/>
          </a:xfrm>
        </p:spPr>
        <p:txBody>
          <a:bodyPr/>
          <a:lstStyle/>
          <a:p>
            <a:pPr algn="ctr"/>
            <a:r>
              <a:rPr lang="en-GB" sz="3600" dirty="0"/>
              <a:t>If someone is alone and has no one to play with, what would be the best way to follow the Golden Rule?</a:t>
            </a:r>
            <a:endParaRPr lang="en-GB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9040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88674" y="3017484"/>
            <a:ext cx="4933427" cy="31700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635000" indent="-635000">
              <a:buSzPct val="100000"/>
              <a:buAutoNum type="alphaUcPeriod"/>
            </a:pPr>
            <a:r>
              <a:rPr lang="en-GB" sz="3200" dirty="0"/>
              <a:t>Look at them and pay attention. </a:t>
            </a:r>
            <a:endParaRPr lang="en-GB" sz="3200"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marL="635000" indent="-635000">
              <a:buSzPct val="100000"/>
              <a:buAutoNum type="alphaUcPeriod"/>
            </a:pPr>
            <a:endParaRPr lang="en-GB" sz="1400"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marL="635000" indent="-635000">
              <a:buSzPct val="100000"/>
              <a:buAutoNum type="alphaUcPeriod"/>
            </a:pPr>
            <a:r>
              <a:rPr lang="en-GB" sz="3200" dirty="0"/>
              <a:t>Talk to another friend.</a:t>
            </a:r>
          </a:p>
          <a:p>
            <a:pPr marL="635000" indent="-635000">
              <a:buSzPct val="100000"/>
              <a:buAutoNum type="alphaUcPeriod"/>
            </a:pPr>
            <a:endParaRPr lang="en-GB" sz="1400" dirty="0"/>
          </a:p>
          <a:p>
            <a:pPr marL="635000" indent="-635000">
              <a:buSzPct val="100000"/>
              <a:buAutoNum type="alphaUcPeriod"/>
            </a:pPr>
            <a:r>
              <a:rPr lang="en-GB" sz="3200" dirty="0"/>
              <a:t>Play with a toy and make loud noises.</a:t>
            </a:r>
          </a:p>
          <a:p>
            <a:pPr>
              <a:buSzPct val="100000"/>
            </a:pPr>
            <a:endParaRPr lang="en-GB" dirty="0"/>
          </a:p>
        </p:txBody>
      </p:sp>
      <p:sp>
        <p:nvSpPr>
          <p:cNvPr id="8" name="Title 20"/>
          <p:cNvSpPr>
            <a:spLocks noGrp="1"/>
          </p:cNvSpPr>
          <p:nvPr>
            <p:ph type="title"/>
          </p:nvPr>
        </p:nvSpPr>
        <p:spPr>
          <a:xfrm>
            <a:off x="1723309" y="655030"/>
            <a:ext cx="8745381" cy="1846659"/>
          </a:xfrm>
        </p:spPr>
        <p:txBody>
          <a:bodyPr/>
          <a:lstStyle/>
          <a:p>
            <a:pPr algn="ctr"/>
            <a:r>
              <a:rPr lang="en-GB" dirty="0"/>
              <a:t>When someone is talking to you, </a:t>
            </a:r>
            <a:r>
              <a:rPr lang="en-GB" sz="4400" dirty="0"/>
              <a:t>what would be the best way to follow the Golden Rule?</a:t>
            </a:r>
            <a:endParaRPr lang="en-GB" sz="36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593" y="3213735"/>
            <a:ext cx="3442457" cy="228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94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0976" y="2876882"/>
            <a:ext cx="4259824" cy="21852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635000" indent="-635000">
              <a:buSzPct val="100000"/>
              <a:buAutoNum type="alphaUcPeriod"/>
            </a:pPr>
            <a:r>
              <a:rPr lang="en-GB" sz="3200" dirty="0"/>
              <a:t>Laugh at them.</a:t>
            </a:r>
          </a:p>
          <a:p>
            <a:pPr marL="635000" indent="-635000">
              <a:buSzPct val="100000"/>
              <a:buAutoNum type="alphaUcPeriod"/>
            </a:pPr>
            <a:endParaRPr lang="en-GB" sz="1400" dirty="0"/>
          </a:p>
          <a:p>
            <a:pPr marL="635000" indent="-635000">
              <a:buSzPct val="100000"/>
              <a:buAutoNum type="alphaUcPeriod"/>
            </a:pPr>
            <a:r>
              <a:rPr lang="en-GB" sz="3200" dirty="0"/>
              <a:t>Help them up.</a:t>
            </a:r>
          </a:p>
          <a:p>
            <a:pPr marL="635000" indent="-635000">
              <a:buSzPct val="100000"/>
              <a:buAutoNum type="alphaUcPeriod"/>
            </a:pPr>
            <a:endParaRPr lang="en-GB" sz="1400" dirty="0"/>
          </a:p>
          <a:p>
            <a:pPr marL="635000" indent="-635000">
              <a:buSzPct val="100000"/>
              <a:buAutoNum type="alphaUcPeriod"/>
            </a:pPr>
            <a:r>
              <a:rPr lang="en-GB" sz="3200" dirty="0"/>
              <a:t>Carry on playing.</a:t>
            </a:r>
          </a:p>
          <a:p>
            <a:pPr>
              <a:buSzPct val="100000"/>
            </a:pPr>
            <a:endParaRPr lang="en-GB" dirty="0"/>
          </a:p>
        </p:txBody>
      </p:sp>
      <p:sp>
        <p:nvSpPr>
          <p:cNvPr id="8" name="Title 20"/>
          <p:cNvSpPr>
            <a:spLocks noGrp="1"/>
          </p:cNvSpPr>
          <p:nvPr>
            <p:ph type="title"/>
          </p:nvPr>
        </p:nvSpPr>
        <p:spPr>
          <a:xfrm>
            <a:off x="1972810" y="680231"/>
            <a:ext cx="8220075" cy="994306"/>
          </a:xfrm>
        </p:spPr>
        <p:txBody>
          <a:bodyPr/>
          <a:lstStyle/>
          <a:p>
            <a:pPr algn="ctr"/>
            <a:r>
              <a:rPr lang="en-GB" sz="3600" dirty="0"/>
              <a:t>When someone falls over, what is the best way to show the Golden Rule?</a:t>
            </a:r>
            <a:endParaRPr lang="en-GB" sz="360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1613D4-2676-B134-A940-33A9ECB17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450" y="2761507"/>
            <a:ext cx="3307242" cy="289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61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B5B1D4-4547-CF39-F7EC-B4965738C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488" y="2407268"/>
            <a:ext cx="2588623" cy="31842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10AC8-5BB5-A9F3-3EA0-475BCEAC7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158" y="1943932"/>
            <a:ext cx="2608706" cy="36475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30F920-0B92-09EC-A7FC-7DE96C28CD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594" y="693429"/>
            <a:ext cx="8218120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76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F05979-F0D9-F240-153C-279001B8308D}"/>
              </a:ext>
            </a:extLst>
          </p:cNvPr>
          <p:cNvSpPr txBox="1"/>
          <p:nvPr/>
        </p:nvSpPr>
        <p:spPr>
          <a:xfrm>
            <a:off x="3999187" y="523341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https://www.youtube.com/watch?v=VZirzDIbZfk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A2B96-2F8E-E254-19AD-D42347E5F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553" y="576895"/>
            <a:ext cx="6994634" cy="386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50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1895630" y="1033656"/>
            <a:ext cx="840074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Dear God,</a:t>
            </a:r>
          </a:p>
          <a:p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We thank you that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every one of us is special to you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.</a:t>
            </a: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Help us to always</a:t>
            </a:r>
            <a:r>
              <a: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treat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other people how we would wish to be treated.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GB" sz="24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Teach us to appreciate </a:t>
            </a:r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 wonderful world that you have created and to respect and care for it.</a:t>
            </a:r>
            <a:endParaRPr lang="en-GB" sz="2400" b="0" i="0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GB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GB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C4BE7D-89F8-4B49-99B4-BEDBAD51ED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ED8A212-E8A4-426D-B264-73B50251F41F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3.xml><?xml version="1.0" encoding="utf-8"?>
<ds:datastoreItem xmlns:ds="http://schemas.openxmlformats.org/officeDocument/2006/customXml" ds:itemID="{6DE78FB8-4054-4130-AF69-E5CE211B34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</vt:lpstr>
      <vt:lpstr>Twinkl</vt:lpstr>
      <vt:lpstr>Office Theme</vt:lpstr>
      <vt:lpstr>PowerPoint Presentation</vt:lpstr>
      <vt:lpstr>If someone is alone and has no one to play with, what would be the best way to follow the Golden Rule?</vt:lpstr>
      <vt:lpstr>When someone is talking to you, what would be the best way to follow the Golden Rule?</vt:lpstr>
      <vt:lpstr>When someone falls over, what is the best way to show the Golden Rule?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Richard Wharton</cp:lastModifiedBy>
  <cp:revision>72</cp:revision>
  <dcterms:created xsi:type="dcterms:W3CDTF">2022-09-27T14:25:11Z</dcterms:created>
  <dcterms:modified xsi:type="dcterms:W3CDTF">2023-09-01T16:00:29Z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