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89" r:id="rId5"/>
  </p:sldMasterIdLst>
  <p:notesMasterIdLst>
    <p:notesMasterId r:id="rId39"/>
  </p:notesMasterIdLst>
  <p:sldIdLst>
    <p:sldId id="510" r:id="rId6"/>
    <p:sldId id="272" r:id="rId7"/>
    <p:sldId id="257" r:id="rId8"/>
    <p:sldId id="258" r:id="rId9"/>
    <p:sldId id="259" r:id="rId10"/>
    <p:sldId id="260" r:id="rId11"/>
    <p:sldId id="261" r:id="rId12"/>
    <p:sldId id="262" r:id="rId13"/>
    <p:sldId id="263" r:id="rId14"/>
    <p:sldId id="264" r:id="rId15"/>
    <p:sldId id="274" r:id="rId16"/>
    <p:sldId id="265" r:id="rId17"/>
    <p:sldId id="266" r:id="rId18"/>
    <p:sldId id="267" r:id="rId19"/>
    <p:sldId id="273" r:id="rId20"/>
    <p:sldId id="268" r:id="rId21"/>
    <p:sldId id="269" r:id="rId22"/>
    <p:sldId id="270" r:id="rId23"/>
    <p:sldId id="271" r:id="rId24"/>
    <p:sldId id="513" r:id="rId25"/>
    <p:sldId id="515" r:id="rId26"/>
    <p:sldId id="516" r:id="rId27"/>
    <p:sldId id="517" r:id="rId28"/>
    <p:sldId id="518" r:id="rId29"/>
    <p:sldId id="519" r:id="rId30"/>
    <p:sldId id="520" r:id="rId31"/>
    <p:sldId id="521" r:id="rId32"/>
    <p:sldId id="522" r:id="rId33"/>
    <p:sldId id="275" r:id="rId34"/>
    <p:sldId id="276" r:id="rId35"/>
    <p:sldId id="277" r:id="rId36"/>
    <p:sldId id="278" r:id="rId37"/>
    <p:sldId id="512"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973EFF-7BA7-4F80-98C3-541D6F8C355F}" v="6" dt="2023-08-29T09:26:30.1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6327"/>
  </p:normalViewPr>
  <p:slideViewPr>
    <p:cSldViewPr snapToGrid="0" snapToObjects="1">
      <p:cViewPr varScale="1">
        <p:scale>
          <a:sx n="114" d="100"/>
          <a:sy n="114" d="100"/>
        </p:scale>
        <p:origin x="18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 Sanders" userId="2099a037-7b68-439e-9557-347cab38f0d9" providerId="ADAL" clId="{70973EFF-7BA7-4F80-98C3-541D6F8C355F}"/>
    <pc:docChg chg="modSld modMainMaster">
      <pc:chgData name="Robert Sanders" userId="2099a037-7b68-439e-9557-347cab38f0d9" providerId="ADAL" clId="{70973EFF-7BA7-4F80-98C3-541D6F8C355F}" dt="2023-08-29T09:26:51.009" v="263" actId="1076"/>
      <pc:docMkLst>
        <pc:docMk/>
      </pc:docMkLst>
      <pc:sldChg chg="addSp modSp mod">
        <pc:chgData name="Robert Sanders" userId="2099a037-7b68-439e-9557-347cab38f0d9" providerId="ADAL" clId="{70973EFF-7BA7-4F80-98C3-541D6F8C355F}" dt="2023-08-29T09:26:51.009" v="263" actId="1076"/>
        <pc:sldMkLst>
          <pc:docMk/>
          <pc:sldMk cId="2495230939" sldId="510"/>
        </pc:sldMkLst>
        <pc:spChg chg="add mod">
          <ac:chgData name="Robert Sanders" userId="2099a037-7b68-439e-9557-347cab38f0d9" providerId="ADAL" clId="{70973EFF-7BA7-4F80-98C3-541D6F8C355F}" dt="2023-08-29T09:26:51.009" v="263" actId="1076"/>
          <ac:spMkLst>
            <pc:docMk/>
            <pc:sldMk cId="2495230939" sldId="510"/>
            <ac:spMk id="3" creationId="{C2BA05CE-1DBB-E225-5651-DEC114E3253B}"/>
          </ac:spMkLst>
        </pc:spChg>
        <pc:picChg chg="mod modCrop">
          <ac:chgData name="Robert Sanders" userId="2099a037-7b68-439e-9557-347cab38f0d9" providerId="ADAL" clId="{70973EFF-7BA7-4F80-98C3-541D6F8C355F}" dt="2023-08-29T09:26:40.086" v="260" actId="1076"/>
          <ac:picMkLst>
            <pc:docMk/>
            <pc:sldMk cId="2495230939" sldId="510"/>
            <ac:picMk id="2" creationId="{1BE86DB4-903E-B471-CF45-C8CD0D3371A4}"/>
          </ac:picMkLst>
        </pc:picChg>
      </pc:sldChg>
      <pc:sldMasterChg chg="modSldLayout">
        <pc:chgData name="Robert Sanders" userId="2099a037-7b68-439e-9557-347cab38f0d9" providerId="ADAL" clId="{70973EFF-7BA7-4F80-98C3-541D6F8C355F}" dt="2023-08-29T09:22:47.998" v="0"/>
        <pc:sldMasterMkLst>
          <pc:docMk/>
          <pc:sldMasterMk cId="220112797" sldId="2147483689"/>
        </pc:sldMasterMkLst>
        <pc:sldLayoutChg chg="modTransition">
          <pc:chgData name="Robert Sanders" userId="2099a037-7b68-439e-9557-347cab38f0d9" providerId="ADAL" clId="{70973EFF-7BA7-4F80-98C3-541D6F8C355F}" dt="2023-08-29T09:22:47.998" v="0"/>
          <pc:sldLayoutMkLst>
            <pc:docMk/>
            <pc:sldMasterMk cId="220112797" sldId="2147483689"/>
            <pc:sldLayoutMk cId="3493212753" sldId="2147483702"/>
          </pc:sldLayoutMkLst>
        </pc:sldLayoutChg>
        <pc:sldLayoutChg chg="modTransition">
          <pc:chgData name="Robert Sanders" userId="2099a037-7b68-439e-9557-347cab38f0d9" providerId="ADAL" clId="{70973EFF-7BA7-4F80-98C3-541D6F8C355F}" dt="2023-08-29T09:22:47.998" v="0"/>
          <pc:sldLayoutMkLst>
            <pc:docMk/>
            <pc:sldMasterMk cId="220112797" sldId="2147483689"/>
            <pc:sldLayoutMk cId="2596359688" sldId="2147483703"/>
          </pc:sldLayoutMkLst>
        </pc:sldLayoutChg>
        <pc:sldLayoutChg chg="modTransition">
          <pc:chgData name="Robert Sanders" userId="2099a037-7b68-439e-9557-347cab38f0d9" providerId="ADAL" clId="{70973EFF-7BA7-4F80-98C3-541D6F8C355F}" dt="2023-08-29T09:22:47.998" v="0"/>
          <pc:sldLayoutMkLst>
            <pc:docMk/>
            <pc:sldMasterMk cId="220112797" sldId="2147483689"/>
            <pc:sldLayoutMk cId="3101896089" sldId="2147483705"/>
          </pc:sldLayoutMkLst>
        </pc:sldLayoutChg>
        <pc:sldLayoutChg chg="modTransition">
          <pc:chgData name="Robert Sanders" userId="2099a037-7b68-439e-9557-347cab38f0d9" providerId="ADAL" clId="{70973EFF-7BA7-4F80-98C3-541D6F8C355F}" dt="2023-08-29T09:22:47.998" v="0"/>
          <pc:sldLayoutMkLst>
            <pc:docMk/>
            <pc:sldMasterMk cId="220112797" sldId="2147483689"/>
            <pc:sldLayoutMk cId="1890757142" sldId="214748370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E478B6-2DCA-4EA9-841A-9D2561125E57}" type="datetimeFigureOut">
              <a:rPr lang="en-GB" smtClean="0"/>
              <a:t>29/08/2023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7E43F0-CFED-43C7-B017-2D40784D2A50}" type="slidenum">
              <a:rPr lang="en-GB" smtClean="0"/>
              <a:t>‹#›</a:t>
            </a:fld>
            <a:endParaRPr lang="en-GB"/>
          </a:p>
        </p:txBody>
      </p:sp>
    </p:spTree>
    <p:extLst>
      <p:ext uri="{BB962C8B-B14F-4D97-AF65-F5344CB8AC3E}">
        <p14:creationId xmlns:p14="http://schemas.microsoft.com/office/powerpoint/2010/main" val="14020663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p:cNvSpPr txBox="1"/>
          <p:nvPr/>
        </p:nvSpPr>
        <p:spPr>
          <a:xfrm>
            <a:off x="3884398" y="8685364"/>
            <a:ext cx="2971800" cy="457200"/>
          </a:xfrm>
          <a:prstGeom prst="rect">
            <a:avLst/>
          </a:prstGeom>
          <a:noFill/>
          <a:ln cap="flat">
            <a:noFill/>
          </a:ln>
        </p:spPr>
        <p:txBody>
          <a:bodyPr vert="horz" wrap="square" lIns="90004" tIns="46798" rIns="90004" bIns="46798" anchor="b" anchorCtr="0" compatLnSpc="1">
            <a:noAutofit/>
          </a:bodyPr>
          <a:lstStyle/>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fld id="{D1D9F9A4-0124-47D0-AE18-5B29CBDD7D32}" type="slidenum">
              <a:rPr kumimoji="0" sz="1800" b="0" i="0" u="none" strike="noStrike" kern="0" cap="none" spc="0" normalizeH="0" baseline="0" noProof="0">
                <a:ln>
                  <a:noFill/>
                </a:ln>
                <a:solidFill>
                  <a:srgbClr val="000000"/>
                </a:solidFill>
                <a:effectLst/>
                <a:uLnTx/>
                <a:uFillTx/>
                <a:latin typeface="Calibri" panose="020F0502020204030204"/>
                <a:cs typeface="Arial"/>
              </a:rPr>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t>15</a:t>
            </a:fld>
            <a:endParaRPr kumimoji="0" lang="en-US" sz="1200" b="0" i="0" u="none" strike="noStrike" kern="1200" cap="none" spc="0" normalizeH="0" baseline="0" noProof="0">
              <a:ln>
                <a:noFill/>
              </a:ln>
              <a:solidFill>
                <a:srgbClr val="000000"/>
              </a:solidFill>
              <a:effectLst/>
              <a:uLnTx/>
              <a:uFillTx/>
              <a:latin typeface="Arial" pitchFamily="2"/>
              <a:ea typeface="Arial Unicode MS" pitchFamily="2"/>
              <a:cs typeface="Arial Unicode MS" pitchFamily="2"/>
            </a:endParaRPr>
          </a:p>
        </p:txBody>
      </p:sp>
      <p:sp>
        <p:nvSpPr>
          <p:cNvPr id="3" name="Slide Image Placeholder 1"/>
          <p:cNvSpPr>
            <a:spLocks noGrp="1" noRot="1" noChangeAspect="1"/>
          </p:cNvSpPr>
          <p:nvPr>
            <p:ph type="sldImg"/>
          </p:nvPr>
        </p:nvSpPr>
        <p:spPr>
          <a:xfrm>
            <a:off x="381000" y="685800"/>
            <a:ext cx="6096000" cy="3429000"/>
          </a:xfrm>
          <a:solidFill>
            <a:srgbClr val="5B9BD5"/>
          </a:solidFill>
          <a:ln w="12701" cap="flat">
            <a:solidFill>
              <a:srgbClr val="41719C"/>
            </a:solidFill>
            <a:prstDash val="solid"/>
            <a:miter/>
          </a:ln>
        </p:spPr>
      </p:sp>
      <p:sp>
        <p:nvSpPr>
          <p:cNvPr id="4" name="TextBox 2"/>
          <p:cNvSpPr txBox="1"/>
          <p:nvPr/>
        </p:nvSpPr>
        <p:spPr>
          <a:xfrm>
            <a:off x="685800" y="4343400"/>
            <a:ext cx="5486400" cy="4114800"/>
          </a:xfrm>
          <a:prstGeom prst="rect">
            <a:avLst/>
          </a:prstGeom>
          <a:noFill/>
          <a:ln cap="flat">
            <a:noFill/>
          </a:ln>
        </p:spPr>
        <p:txBody>
          <a:bodyPr vert="horz" wrap="square" lIns="90004" tIns="46798" rIns="90004" bIns="46798" anchor="t" anchorCtr="0" compatLnSpc="1">
            <a:noAutofit/>
          </a:bodyPr>
          <a:lstStyle/>
          <a:p>
            <a:pPr marL="0" marR="0" lvl="0" indent="0" algn="l" defTabSz="914400" rtl="0" eaLnBrk="1" fontAlgn="auto" latinLnBrk="0" hangingPunct="1">
              <a:lnSpc>
                <a:spcPct val="100000"/>
              </a:lnSpc>
              <a:spcBef>
                <a:spcPts val="45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endParaRPr kumimoji="0" lang="pt-PT" sz="1200" b="0" i="0" u="none" strike="noStrike" kern="1200" cap="none" spc="0" normalizeH="0" baseline="0" noProof="0">
              <a:ln>
                <a:noFill/>
              </a:ln>
              <a:solidFill>
                <a:srgbClr val="000000"/>
              </a:solidFill>
              <a:effectLst/>
              <a:uLnTx/>
              <a:uFillTx/>
              <a:latin typeface="Arial" pitchFamily="2"/>
              <a:ea typeface="Arial Unicode MS" pitchFamily="2"/>
              <a:cs typeface="Arial Unicode MS" pitchFamily="2"/>
            </a:endParaRPr>
          </a:p>
        </p:txBody>
      </p:sp>
    </p:spTree>
    <p:extLst>
      <p:ext uri="{BB962C8B-B14F-4D97-AF65-F5344CB8AC3E}">
        <p14:creationId xmlns:p14="http://schemas.microsoft.com/office/powerpoint/2010/main" val="3257073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s://www.twinkl.co.uk/" TargetMode="External"/><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hyperlink" Target="https://www.twinkl.co.uk/resource/t-t-16397-five-ways-i-can-help-the-earth-writing-frame" TargetMode="External"/><Relationship Id="rId4" Type="http://schemas.openxmlformats.org/officeDocument/2006/relationships/image" Target="../media/image3.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twinkl.co.uk/" TargetMode="External"/><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hyperlink" Target="https://www.twinkl.co.uk/resource/t-t-16397-five-ways-i-can-help-the-earth-writing-frame" TargetMode="External"/><Relationship Id="rId4"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AF0F3-55C7-1D4D-B65F-9F4021B119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A89B71-9F6A-5D48-AC8B-912B68927B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49D5FD9-E4BC-B14B-B7EF-74E7D7895FF9}"/>
              </a:ext>
            </a:extLst>
          </p:cNvPr>
          <p:cNvSpPr>
            <a:spLocks noGrp="1"/>
          </p:cNvSpPr>
          <p:nvPr>
            <p:ph type="dt" sz="half" idx="10"/>
          </p:nvPr>
        </p:nvSpPr>
        <p:spPr/>
        <p:txBody>
          <a:bodyPr/>
          <a:lstStyle/>
          <a:p>
            <a:fld id="{1918FF51-AD92-9A41-972C-B9E184C75B97}" type="datetimeFigureOut">
              <a:rPr lang="en-US" smtClean="0"/>
              <a:t>8/29/2023</a:t>
            </a:fld>
            <a:endParaRPr lang="en-US"/>
          </a:p>
        </p:txBody>
      </p:sp>
      <p:sp>
        <p:nvSpPr>
          <p:cNvPr id="5" name="Footer Placeholder 4">
            <a:extLst>
              <a:ext uri="{FF2B5EF4-FFF2-40B4-BE49-F238E27FC236}">
                <a16:creationId xmlns:a16="http://schemas.microsoft.com/office/drawing/2014/main" id="{9F53A895-5901-F446-A20E-C729456628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68A5B6-A433-374D-8066-D252C573840F}"/>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873783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97135-5DBE-B249-B805-EB8904249E7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608833D-3F15-F741-ACA7-DA51F07B5FA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7447C9-5AA9-BD4B-B13E-DDB1982B5C43}"/>
              </a:ext>
            </a:extLst>
          </p:cNvPr>
          <p:cNvSpPr>
            <a:spLocks noGrp="1"/>
          </p:cNvSpPr>
          <p:nvPr>
            <p:ph type="dt" sz="half" idx="10"/>
          </p:nvPr>
        </p:nvSpPr>
        <p:spPr/>
        <p:txBody>
          <a:bodyPr/>
          <a:lstStyle/>
          <a:p>
            <a:fld id="{1918FF51-AD92-9A41-972C-B9E184C75B97}" type="datetimeFigureOut">
              <a:rPr lang="en-US" smtClean="0"/>
              <a:t>8/29/2023</a:t>
            </a:fld>
            <a:endParaRPr lang="en-US"/>
          </a:p>
        </p:txBody>
      </p:sp>
      <p:sp>
        <p:nvSpPr>
          <p:cNvPr id="5" name="Footer Placeholder 4">
            <a:extLst>
              <a:ext uri="{FF2B5EF4-FFF2-40B4-BE49-F238E27FC236}">
                <a16:creationId xmlns:a16="http://schemas.microsoft.com/office/drawing/2014/main" id="{50F665D7-707D-8747-98DE-B538E5A02E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B8FE57-D60A-B546-9ADF-07D29EFE628D}"/>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998966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E22C06-E577-764F-A534-CF94B048C06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B215A5-5F51-774B-AD2C-3E9E07E015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5CA571-4AC0-6F40-843A-ACF4B714C443}"/>
              </a:ext>
            </a:extLst>
          </p:cNvPr>
          <p:cNvSpPr>
            <a:spLocks noGrp="1"/>
          </p:cNvSpPr>
          <p:nvPr>
            <p:ph type="dt" sz="half" idx="10"/>
          </p:nvPr>
        </p:nvSpPr>
        <p:spPr/>
        <p:txBody>
          <a:bodyPr/>
          <a:lstStyle/>
          <a:p>
            <a:fld id="{1918FF51-AD92-9A41-972C-B9E184C75B97}" type="datetimeFigureOut">
              <a:rPr lang="en-US" smtClean="0"/>
              <a:t>8/29/2023</a:t>
            </a:fld>
            <a:endParaRPr lang="en-US"/>
          </a:p>
        </p:txBody>
      </p:sp>
      <p:sp>
        <p:nvSpPr>
          <p:cNvPr id="5" name="Footer Placeholder 4">
            <a:extLst>
              <a:ext uri="{FF2B5EF4-FFF2-40B4-BE49-F238E27FC236}">
                <a16:creationId xmlns:a16="http://schemas.microsoft.com/office/drawing/2014/main" id="{0D0EF1FC-130B-2242-904C-981D369F5F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6B2FD7-3B72-7D48-8EA8-62E6A1C9C925}"/>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30018795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627F0A3F-D6A3-49C9-81EE-8F25CBB4E387}" type="datetimeFigureOut">
              <a:rPr lang="en-GB" smtClean="0"/>
              <a:t>29/08/2023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EEA309-93E2-4C27-AD66-F26D6343470E}" type="slidenum">
              <a:rPr lang="en-GB" smtClean="0"/>
              <a:t>‹#›</a:t>
            </a:fld>
            <a:endParaRPr lang="en-GB"/>
          </a:p>
        </p:txBody>
      </p:sp>
    </p:spTree>
    <p:extLst>
      <p:ext uri="{BB962C8B-B14F-4D97-AF65-F5344CB8AC3E}">
        <p14:creationId xmlns:p14="http://schemas.microsoft.com/office/powerpoint/2010/main" val="411354842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27F0A3F-D6A3-49C9-81EE-8F25CBB4E387}" type="datetimeFigureOut">
              <a:rPr lang="en-GB" smtClean="0"/>
              <a:t>29/08/2023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EEA309-93E2-4C27-AD66-F26D6343470E}" type="slidenum">
              <a:rPr lang="en-GB" smtClean="0"/>
              <a:t>‹#›</a:t>
            </a:fld>
            <a:endParaRPr lang="en-GB"/>
          </a:p>
        </p:txBody>
      </p:sp>
    </p:spTree>
    <p:extLst>
      <p:ext uri="{BB962C8B-B14F-4D97-AF65-F5344CB8AC3E}">
        <p14:creationId xmlns:p14="http://schemas.microsoft.com/office/powerpoint/2010/main" val="324150699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7F0A3F-D6A3-49C9-81EE-8F25CBB4E387}" type="datetimeFigureOut">
              <a:rPr lang="en-GB" smtClean="0"/>
              <a:t>29/08/2023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EEA309-93E2-4C27-AD66-F26D6343470E}" type="slidenum">
              <a:rPr lang="en-GB" smtClean="0"/>
              <a:t>‹#›</a:t>
            </a:fld>
            <a:endParaRPr lang="en-GB"/>
          </a:p>
        </p:txBody>
      </p:sp>
    </p:spTree>
    <p:extLst>
      <p:ext uri="{BB962C8B-B14F-4D97-AF65-F5344CB8AC3E}">
        <p14:creationId xmlns:p14="http://schemas.microsoft.com/office/powerpoint/2010/main" val="171071620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627F0A3F-D6A3-49C9-81EE-8F25CBB4E387}" type="datetimeFigureOut">
              <a:rPr lang="en-GB" smtClean="0"/>
              <a:t>29/08/2023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EEA309-93E2-4C27-AD66-F26D6343470E}" type="slidenum">
              <a:rPr lang="en-GB" smtClean="0"/>
              <a:t>‹#›</a:t>
            </a:fld>
            <a:endParaRPr lang="en-GB"/>
          </a:p>
        </p:txBody>
      </p:sp>
    </p:spTree>
    <p:extLst>
      <p:ext uri="{BB962C8B-B14F-4D97-AF65-F5344CB8AC3E}">
        <p14:creationId xmlns:p14="http://schemas.microsoft.com/office/powerpoint/2010/main" val="189141423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627F0A3F-D6A3-49C9-81EE-8F25CBB4E387}" type="datetimeFigureOut">
              <a:rPr lang="en-GB" smtClean="0"/>
              <a:t>29/08/2023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6EEA309-93E2-4C27-AD66-F26D6343470E}" type="slidenum">
              <a:rPr lang="en-GB" smtClean="0"/>
              <a:t>‹#›</a:t>
            </a:fld>
            <a:endParaRPr lang="en-GB"/>
          </a:p>
        </p:txBody>
      </p:sp>
    </p:spTree>
    <p:extLst>
      <p:ext uri="{BB962C8B-B14F-4D97-AF65-F5344CB8AC3E}">
        <p14:creationId xmlns:p14="http://schemas.microsoft.com/office/powerpoint/2010/main" val="116785504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627F0A3F-D6A3-49C9-81EE-8F25CBB4E387}" type="datetimeFigureOut">
              <a:rPr lang="en-GB" smtClean="0"/>
              <a:t>29/08/2023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6EEA309-93E2-4C27-AD66-F26D6343470E}" type="slidenum">
              <a:rPr lang="en-GB" smtClean="0"/>
              <a:t>‹#›</a:t>
            </a:fld>
            <a:endParaRPr lang="en-GB"/>
          </a:p>
        </p:txBody>
      </p:sp>
    </p:spTree>
    <p:extLst>
      <p:ext uri="{BB962C8B-B14F-4D97-AF65-F5344CB8AC3E}">
        <p14:creationId xmlns:p14="http://schemas.microsoft.com/office/powerpoint/2010/main" val="63584953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7F0A3F-D6A3-49C9-81EE-8F25CBB4E387}" type="datetimeFigureOut">
              <a:rPr lang="en-GB" smtClean="0"/>
              <a:t>29/08/2023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6EEA309-93E2-4C27-AD66-F26D6343470E}" type="slidenum">
              <a:rPr lang="en-GB" smtClean="0"/>
              <a:t>‹#›</a:t>
            </a:fld>
            <a:endParaRPr lang="en-GB"/>
          </a:p>
        </p:txBody>
      </p:sp>
    </p:spTree>
    <p:extLst>
      <p:ext uri="{BB962C8B-B14F-4D97-AF65-F5344CB8AC3E}">
        <p14:creationId xmlns:p14="http://schemas.microsoft.com/office/powerpoint/2010/main" val="79586717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27F0A3F-D6A3-49C9-81EE-8F25CBB4E387}" type="datetimeFigureOut">
              <a:rPr lang="en-GB" smtClean="0"/>
              <a:t>29/08/2023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EEA309-93E2-4C27-AD66-F26D6343470E}" type="slidenum">
              <a:rPr lang="en-GB" smtClean="0"/>
              <a:t>‹#›</a:t>
            </a:fld>
            <a:endParaRPr lang="en-GB"/>
          </a:p>
        </p:txBody>
      </p:sp>
    </p:spTree>
    <p:extLst>
      <p:ext uri="{BB962C8B-B14F-4D97-AF65-F5344CB8AC3E}">
        <p14:creationId xmlns:p14="http://schemas.microsoft.com/office/powerpoint/2010/main" val="12945292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34B11-2D0E-FC4C-A20E-59FC09EC67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34C99F-D311-9647-BE57-0BAA5F15A3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D939C0-CC3A-8C4D-AA6E-0121985A61DA}"/>
              </a:ext>
            </a:extLst>
          </p:cNvPr>
          <p:cNvSpPr>
            <a:spLocks noGrp="1"/>
          </p:cNvSpPr>
          <p:nvPr>
            <p:ph type="dt" sz="half" idx="10"/>
          </p:nvPr>
        </p:nvSpPr>
        <p:spPr/>
        <p:txBody>
          <a:bodyPr/>
          <a:lstStyle/>
          <a:p>
            <a:fld id="{1918FF51-AD92-9A41-972C-B9E184C75B97}" type="datetimeFigureOut">
              <a:rPr lang="en-US" smtClean="0"/>
              <a:t>8/29/2023</a:t>
            </a:fld>
            <a:endParaRPr lang="en-US"/>
          </a:p>
        </p:txBody>
      </p:sp>
      <p:sp>
        <p:nvSpPr>
          <p:cNvPr id="5" name="Footer Placeholder 4">
            <a:extLst>
              <a:ext uri="{FF2B5EF4-FFF2-40B4-BE49-F238E27FC236}">
                <a16:creationId xmlns:a16="http://schemas.microsoft.com/office/drawing/2014/main" id="{5466EFE1-E1DD-A548-8FFB-99B3ABD83F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8AE494-3A7D-A644-BBB8-1AE532B8A1A7}"/>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627162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27F0A3F-D6A3-49C9-81EE-8F25CBB4E387}" type="datetimeFigureOut">
              <a:rPr lang="en-GB" smtClean="0"/>
              <a:t>29/08/2023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EEA309-93E2-4C27-AD66-F26D6343470E}" type="slidenum">
              <a:rPr lang="en-GB" smtClean="0"/>
              <a:t>‹#›</a:t>
            </a:fld>
            <a:endParaRPr lang="en-GB"/>
          </a:p>
        </p:txBody>
      </p:sp>
    </p:spTree>
    <p:extLst>
      <p:ext uri="{BB962C8B-B14F-4D97-AF65-F5344CB8AC3E}">
        <p14:creationId xmlns:p14="http://schemas.microsoft.com/office/powerpoint/2010/main" val="149418943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27F0A3F-D6A3-49C9-81EE-8F25CBB4E387}" type="datetimeFigureOut">
              <a:rPr lang="en-GB" smtClean="0"/>
              <a:t>29/08/2023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EEA309-93E2-4C27-AD66-F26D6343470E}" type="slidenum">
              <a:rPr lang="en-GB" smtClean="0"/>
              <a:t>‹#›</a:t>
            </a:fld>
            <a:endParaRPr lang="en-GB"/>
          </a:p>
        </p:txBody>
      </p:sp>
    </p:spTree>
    <p:extLst>
      <p:ext uri="{BB962C8B-B14F-4D97-AF65-F5344CB8AC3E}">
        <p14:creationId xmlns:p14="http://schemas.microsoft.com/office/powerpoint/2010/main" val="66182000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27F0A3F-D6A3-49C9-81EE-8F25CBB4E387}" type="datetimeFigureOut">
              <a:rPr lang="en-GB" smtClean="0"/>
              <a:t>29/08/2023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EEA309-93E2-4C27-AD66-F26D6343470E}" type="slidenum">
              <a:rPr lang="en-GB" smtClean="0"/>
              <a:t>‹#›</a:t>
            </a:fld>
            <a:endParaRPr lang="en-GB"/>
          </a:p>
        </p:txBody>
      </p:sp>
    </p:spTree>
    <p:extLst>
      <p:ext uri="{BB962C8B-B14F-4D97-AF65-F5344CB8AC3E}">
        <p14:creationId xmlns:p14="http://schemas.microsoft.com/office/powerpoint/2010/main" val="3422396752"/>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5" name="Rounded Rectangle 4"/>
          <p:cNvSpPr/>
          <p:nvPr userDrawn="1"/>
        </p:nvSpPr>
        <p:spPr bwMode="auto">
          <a:xfrm>
            <a:off x="609598" y="438152"/>
            <a:ext cx="10960100"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7106805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363690" y="6196126"/>
            <a:ext cx="768660" cy="580719"/>
          </a:xfrm>
          <a:prstGeom prst="rect">
            <a:avLst/>
          </a:prstGeom>
        </p:spPr>
      </p:pic>
      <p:sp>
        <p:nvSpPr>
          <p:cNvPr id="2" name="Rectangle 1">
            <a:hlinkClick r:id="rId3"/>
          </p:cNvPr>
          <p:cNvSpPr/>
          <p:nvPr userDrawn="1"/>
        </p:nvSpPr>
        <p:spPr>
          <a:xfrm>
            <a:off x="5516880" y="5561814"/>
            <a:ext cx="115824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4" name="Picture 3"/>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304039" y="6114970"/>
            <a:ext cx="768660" cy="580719"/>
          </a:xfrm>
          <a:prstGeom prst="rect">
            <a:avLst/>
          </a:prstGeom>
        </p:spPr>
      </p:pic>
      <p:sp>
        <p:nvSpPr>
          <p:cNvPr id="6" name="Rectangle 5">
            <a:hlinkClick r:id="rId5"/>
          </p:cNvPr>
          <p:cNvSpPr/>
          <p:nvPr userDrawn="1"/>
        </p:nvSpPr>
        <p:spPr>
          <a:xfrm>
            <a:off x="5178698" y="5354370"/>
            <a:ext cx="1834605" cy="1132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349321275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609598" y="438152"/>
            <a:ext cx="10960100"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Tree>
    <p:extLst>
      <p:ext uri="{BB962C8B-B14F-4D97-AF65-F5344CB8AC3E}">
        <p14:creationId xmlns:p14="http://schemas.microsoft.com/office/powerpoint/2010/main" val="2596359688"/>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1896089"/>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363690" y="6196126"/>
            <a:ext cx="768660" cy="580719"/>
          </a:xfrm>
          <a:prstGeom prst="rect">
            <a:avLst/>
          </a:prstGeom>
        </p:spPr>
      </p:pic>
      <p:sp>
        <p:nvSpPr>
          <p:cNvPr id="4" name="Rectangle 3">
            <a:hlinkClick r:id="rId3"/>
          </p:cNvPr>
          <p:cNvSpPr/>
          <p:nvPr userDrawn="1"/>
        </p:nvSpPr>
        <p:spPr>
          <a:xfrm>
            <a:off x="5516880" y="3152488"/>
            <a:ext cx="115824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2" name="Picture 1"/>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304039" y="6114970"/>
            <a:ext cx="768660" cy="580719"/>
          </a:xfrm>
          <a:prstGeom prst="rect">
            <a:avLst/>
          </a:prstGeom>
        </p:spPr>
      </p:pic>
      <p:sp>
        <p:nvSpPr>
          <p:cNvPr id="6" name="Rectangle 5"/>
          <p:cNvSpPr/>
          <p:nvPr userDrawn="1"/>
        </p:nvSpPr>
        <p:spPr>
          <a:xfrm>
            <a:off x="5283200" y="2952206"/>
            <a:ext cx="1706880" cy="992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Rectangle 6">
            <a:hlinkClick r:id="rId5"/>
          </p:cNvPr>
          <p:cNvSpPr/>
          <p:nvPr userDrawn="1"/>
        </p:nvSpPr>
        <p:spPr>
          <a:xfrm>
            <a:off x="5283200" y="2891246"/>
            <a:ext cx="1834605" cy="1132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189075714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D2BD1-35B0-CC44-8303-CFA866767B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859C7CC-B025-DB4E-9E7E-AB925A196C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5DA28D-7D7B-D74C-9C0B-1E5796579A9F}"/>
              </a:ext>
            </a:extLst>
          </p:cNvPr>
          <p:cNvSpPr>
            <a:spLocks noGrp="1"/>
          </p:cNvSpPr>
          <p:nvPr>
            <p:ph type="dt" sz="half" idx="10"/>
          </p:nvPr>
        </p:nvSpPr>
        <p:spPr/>
        <p:txBody>
          <a:bodyPr/>
          <a:lstStyle/>
          <a:p>
            <a:fld id="{1918FF51-AD92-9A41-972C-B9E184C75B97}" type="datetimeFigureOut">
              <a:rPr lang="en-US" smtClean="0"/>
              <a:t>8/29/2023</a:t>
            </a:fld>
            <a:endParaRPr lang="en-US"/>
          </a:p>
        </p:txBody>
      </p:sp>
      <p:sp>
        <p:nvSpPr>
          <p:cNvPr id="5" name="Footer Placeholder 4">
            <a:extLst>
              <a:ext uri="{FF2B5EF4-FFF2-40B4-BE49-F238E27FC236}">
                <a16:creationId xmlns:a16="http://schemas.microsoft.com/office/drawing/2014/main" id="{33B2F2AD-BC0B-4C44-9B7C-C120730FBA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0D0E90-E37D-DC47-A6AF-80515CFA3537}"/>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1821623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C5CAC-44AE-3C4C-BC14-6AB071C4AA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888E15-06BE-4A44-BD3B-51B5F1A5CD1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4D0B08-032C-014E-9F41-5A9BB3D2CD7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7193FC5-754C-0D42-B6AB-CEEC4ED30CAC}"/>
              </a:ext>
            </a:extLst>
          </p:cNvPr>
          <p:cNvSpPr>
            <a:spLocks noGrp="1"/>
          </p:cNvSpPr>
          <p:nvPr>
            <p:ph type="dt" sz="half" idx="10"/>
          </p:nvPr>
        </p:nvSpPr>
        <p:spPr/>
        <p:txBody>
          <a:bodyPr/>
          <a:lstStyle/>
          <a:p>
            <a:fld id="{1918FF51-AD92-9A41-972C-B9E184C75B97}" type="datetimeFigureOut">
              <a:rPr lang="en-US" smtClean="0"/>
              <a:t>8/29/2023</a:t>
            </a:fld>
            <a:endParaRPr lang="en-US"/>
          </a:p>
        </p:txBody>
      </p:sp>
      <p:sp>
        <p:nvSpPr>
          <p:cNvPr id="6" name="Footer Placeholder 5">
            <a:extLst>
              <a:ext uri="{FF2B5EF4-FFF2-40B4-BE49-F238E27FC236}">
                <a16:creationId xmlns:a16="http://schemas.microsoft.com/office/drawing/2014/main" id="{1665FAE8-935C-E141-8FDD-BF0D054E5B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C78933-ABC9-DE4D-A306-0050D5BF97A8}"/>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3082724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187F0-FC1E-284E-AE52-A7AA3B4F75C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B4DE68F-8134-7743-9766-8CF670A557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DF18418-8EC6-3E45-87F1-FF7C932910C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A64CA54-1F64-4145-92EA-8FC97D35BF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95967D-8728-FF40-BF0C-6F7E426F525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6DEEA28-694A-3F40-8386-DC29E35E4F8C}"/>
              </a:ext>
            </a:extLst>
          </p:cNvPr>
          <p:cNvSpPr>
            <a:spLocks noGrp="1"/>
          </p:cNvSpPr>
          <p:nvPr>
            <p:ph type="dt" sz="half" idx="10"/>
          </p:nvPr>
        </p:nvSpPr>
        <p:spPr/>
        <p:txBody>
          <a:bodyPr/>
          <a:lstStyle/>
          <a:p>
            <a:fld id="{1918FF51-AD92-9A41-972C-B9E184C75B97}" type="datetimeFigureOut">
              <a:rPr lang="en-US" smtClean="0"/>
              <a:t>8/29/2023</a:t>
            </a:fld>
            <a:endParaRPr lang="en-US"/>
          </a:p>
        </p:txBody>
      </p:sp>
      <p:sp>
        <p:nvSpPr>
          <p:cNvPr id="8" name="Footer Placeholder 7">
            <a:extLst>
              <a:ext uri="{FF2B5EF4-FFF2-40B4-BE49-F238E27FC236}">
                <a16:creationId xmlns:a16="http://schemas.microsoft.com/office/drawing/2014/main" id="{D65ACFDB-C5C8-9E45-9DA2-BCF559E109E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7B3BBBE-117B-D74A-8E91-6BE19885C681}"/>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2352807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88697-E946-E546-A9C0-0EA9F2D57B7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E8BD15C-17A1-DC4E-8367-7C57AF401732}"/>
              </a:ext>
            </a:extLst>
          </p:cNvPr>
          <p:cNvSpPr>
            <a:spLocks noGrp="1"/>
          </p:cNvSpPr>
          <p:nvPr>
            <p:ph type="dt" sz="half" idx="10"/>
          </p:nvPr>
        </p:nvSpPr>
        <p:spPr/>
        <p:txBody>
          <a:bodyPr/>
          <a:lstStyle/>
          <a:p>
            <a:fld id="{1918FF51-AD92-9A41-972C-B9E184C75B97}" type="datetimeFigureOut">
              <a:rPr lang="en-US" smtClean="0"/>
              <a:t>8/29/2023</a:t>
            </a:fld>
            <a:endParaRPr lang="en-US"/>
          </a:p>
        </p:txBody>
      </p:sp>
      <p:sp>
        <p:nvSpPr>
          <p:cNvPr id="4" name="Footer Placeholder 3">
            <a:extLst>
              <a:ext uri="{FF2B5EF4-FFF2-40B4-BE49-F238E27FC236}">
                <a16:creationId xmlns:a16="http://schemas.microsoft.com/office/drawing/2014/main" id="{BFE4683E-C86D-204C-8393-83F0D12A9B1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1FF0048-8C85-314A-A73D-AF0CE95572A1}"/>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929752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8808EE-6CFF-3145-A57F-A0FCF824DF6E}"/>
              </a:ext>
            </a:extLst>
          </p:cNvPr>
          <p:cNvSpPr>
            <a:spLocks noGrp="1"/>
          </p:cNvSpPr>
          <p:nvPr>
            <p:ph type="dt" sz="half" idx="10"/>
          </p:nvPr>
        </p:nvSpPr>
        <p:spPr/>
        <p:txBody>
          <a:bodyPr/>
          <a:lstStyle/>
          <a:p>
            <a:fld id="{1918FF51-AD92-9A41-972C-B9E184C75B97}" type="datetimeFigureOut">
              <a:rPr lang="en-US" smtClean="0"/>
              <a:t>8/29/2023</a:t>
            </a:fld>
            <a:endParaRPr lang="en-US"/>
          </a:p>
        </p:txBody>
      </p:sp>
      <p:sp>
        <p:nvSpPr>
          <p:cNvPr id="3" name="Footer Placeholder 2">
            <a:extLst>
              <a:ext uri="{FF2B5EF4-FFF2-40B4-BE49-F238E27FC236}">
                <a16:creationId xmlns:a16="http://schemas.microsoft.com/office/drawing/2014/main" id="{E82294FA-4C2E-B046-9E78-03531BDAB58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5ECC212-5842-464A-965C-D9E8D5B8B1AB}"/>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4260619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D88FB-EC7F-FD48-A30D-5BB44A77EB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89F69A3-0120-D54C-B0C5-DA526C06AA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4AD41E5-ECF1-6841-AFD9-FA7ABEBB1A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3263F1-F0D7-1840-8A9C-CC8D4355F459}"/>
              </a:ext>
            </a:extLst>
          </p:cNvPr>
          <p:cNvSpPr>
            <a:spLocks noGrp="1"/>
          </p:cNvSpPr>
          <p:nvPr>
            <p:ph type="dt" sz="half" idx="10"/>
          </p:nvPr>
        </p:nvSpPr>
        <p:spPr/>
        <p:txBody>
          <a:bodyPr/>
          <a:lstStyle/>
          <a:p>
            <a:fld id="{1918FF51-AD92-9A41-972C-B9E184C75B97}" type="datetimeFigureOut">
              <a:rPr lang="en-US" smtClean="0"/>
              <a:t>8/29/2023</a:t>
            </a:fld>
            <a:endParaRPr lang="en-US"/>
          </a:p>
        </p:txBody>
      </p:sp>
      <p:sp>
        <p:nvSpPr>
          <p:cNvPr id="6" name="Footer Placeholder 5">
            <a:extLst>
              <a:ext uri="{FF2B5EF4-FFF2-40B4-BE49-F238E27FC236}">
                <a16:creationId xmlns:a16="http://schemas.microsoft.com/office/drawing/2014/main" id="{ECC88B1F-707E-0849-A742-4D1D6564C7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3A0377-FA1E-9F45-8BFD-2BD1C0A6FED3}"/>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4279412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C3CD5-E234-D345-8BFD-DA0FA2FCB6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C61B95-8801-9848-A82A-47997AB5AC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C24F9E6-4CD5-E744-96EC-126805B13E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57031D-0234-5C4A-8986-609DFD3BC894}"/>
              </a:ext>
            </a:extLst>
          </p:cNvPr>
          <p:cNvSpPr>
            <a:spLocks noGrp="1"/>
          </p:cNvSpPr>
          <p:nvPr>
            <p:ph type="dt" sz="half" idx="10"/>
          </p:nvPr>
        </p:nvSpPr>
        <p:spPr/>
        <p:txBody>
          <a:bodyPr/>
          <a:lstStyle/>
          <a:p>
            <a:fld id="{1918FF51-AD92-9A41-972C-B9E184C75B97}" type="datetimeFigureOut">
              <a:rPr lang="en-US" smtClean="0"/>
              <a:t>8/29/2023</a:t>
            </a:fld>
            <a:endParaRPr lang="en-US"/>
          </a:p>
        </p:txBody>
      </p:sp>
      <p:sp>
        <p:nvSpPr>
          <p:cNvPr id="6" name="Footer Placeholder 5">
            <a:extLst>
              <a:ext uri="{FF2B5EF4-FFF2-40B4-BE49-F238E27FC236}">
                <a16:creationId xmlns:a16="http://schemas.microsoft.com/office/drawing/2014/main" id="{EEAB8CF4-9CCE-3246-AB83-09F383CF4D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D5F058-0DAC-EC43-A4E0-502797A5DA4E}"/>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379037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960004-A33D-AB4A-A6DD-DFFC35527F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D331C5-9537-6540-868D-845B28793C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7F71C2-2F73-3B45-87DD-D85A7D8322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18FF51-AD92-9A41-972C-B9E184C75B97}" type="datetimeFigureOut">
              <a:rPr lang="en-US" smtClean="0"/>
              <a:t>8/29/2023</a:t>
            </a:fld>
            <a:endParaRPr lang="en-US"/>
          </a:p>
        </p:txBody>
      </p:sp>
      <p:sp>
        <p:nvSpPr>
          <p:cNvPr id="5" name="Footer Placeholder 4">
            <a:extLst>
              <a:ext uri="{FF2B5EF4-FFF2-40B4-BE49-F238E27FC236}">
                <a16:creationId xmlns:a16="http://schemas.microsoft.com/office/drawing/2014/main" id="{77C7B671-3397-A641-9452-AC71007C10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71039DC-791F-A744-ABDF-8F74762492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702166-096A-6147-A555-1EA37B3E826B}" type="slidenum">
              <a:rPr lang="en-US" smtClean="0"/>
              <a:t>‹#›</a:t>
            </a:fld>
            <a:endParaRPr lang="en-US"/>
          </a:p>
        </p:txBody>
      </p:sp>
    </p:spTree>
    <p:extLst>
      <p:ext uri="{BB962C8B-B14F-4D97-AF65-F5344CB8AC3E}">
        <p14:creationId xmlns:p14="http://schemas.microsoft.com/office/powerpoint/2010/main" val="5753160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7F0A3F-D6A3-49C9-81EE-8F25CBB4E387}" type="datetimeFigureOut">
              <a:rPr lang="en-GB" smtClean="0"/>
              <a:t>29/08/2023</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EEA309-93E2-4C27-AD66-F26D6343470E}" type="slidenum">
              <a:rPr lang="en-GB" smtClean="0"/>
              <a:t>‹#›</a:t>
            </a:fld>
            <a:endParaRPr lang="en-GB"/>
          </a:p>
        </p:txBody>
      </p:sp>
    </p:spTree>
    <p:extLst>
      <p:ext uri="{BB962C8B-B14F-4D97-AF65-F5344CB8AC3E}">
        <p14:creationId xmlns:p14="http://schemas.microsoft.com/office/powerpoint/2010/main" val="220112797"/>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7" r:id="rId12"/>
    <p:sldLayoutId id="2147483702" r:id="rId13"/>
    <p:sldLayoutId id="2147483703" r:id="rId14"/>
    <p:sldLayoutId id="2147483705" r:id="rId15"/>
    <p:sldLayoutId id="2147483706" r:id="rId16"/>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3.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23.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2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2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3.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81.png"/><Relationship Id="rId2" Type="http://schemas.openxmlformats.org/officeDocument/2006/relationships/image" Target="../media/image71.png"/><Relationship Id="rId1" Type="http://schemas.openxmlformats.org/officeDocument/2006/relationships/slideLayout" Target="../slideLayouts/slideLayout23.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s>
</file>

<file path=ppt/slides/_rels/slide3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3.xml"/><Relationship Id="rId4" Type="http://schemas.openxmlformats.org/officeDocument/2006/relationships/image" Target="../media/image87.png"/></Relationships>
</file>

<file path=ppt/slides/_rels/slide3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3.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E86DB4-903E-B471-CF45-C8CD0D3371A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606261" y="348036"/>
            <a:ext cx="4341533" cy="6346486"/>
          </a:xfrm>
          <a:prstGeom prst="rect">
            <a:avLst/>
          </a:prstGeom>
        </p:spPr>
      </p:pic>
      <p:sp>
        <p:nvSpPr>
          <p:cNvPr id="3" name="TextBox 2">
            <a:extLst>
              <a:ext uri="{FF2B5EF4-FFF2-40B4-BE49-F238E27FC236}">
                <a16:creationId xmlns:a16="http://schemas.microsoft.com/office/drawing/2014/main" id="{C2BA05CE-1DBB-E225-5651-DEC114E3253B}"/>
              </a:ext>
            </a:extLst>
          </p:cNvPr>
          <p:cNvSpPr txBox="1"/>
          <p:nvPr/>
        </p:nvSpPr>
        <p:spPr>
          <a:xfrm>
            <a:off x="6929306" y="887135"/>
            <a:ext cx="3892492" cy="2031325"/>
          </a:xfrm>
          <a:prstGeom prst="rect">
            <a:avLst/>
          </a:prstGeom>
          <a:noFill/>
        </p:spPr>
        <p:txBody>
          <a:bodyPr wrap="square" rtlCol="0">
            <a:spAutoFit/>
          </a:bodyPr>
          <a:lstStyle/>
          <a:p>
            <a:r>
              <a:rPr lang="en-GB" dirty="0"/>
              <a:t>The most important thing being made in the image of God tells us about ourselves is that people have value to God. While He created us along with all other things, He made us different from all other created things by making us in his image.</a:t>
            </a:r>
          </a:p>
        </p:txBody>
      </p:sp>
    </p:spTree>
    <p:extLst>
      <p:ext uri="{BB962C8B-B14F-4D97-AF65-F5344CB8AC3E}">
        <p14:creationId xmlns:p14="http://schemas.microsoft.com/office/powerpoint/2010/main" val="24952309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9600" y="0"/>
            <a:ext cx="10972800" cy="6858000"/>
          </a:xfrm>
          <a:prstGeom prst="rect">
            <a:avLst/>
          </a:prstGeom>
        </p:spPr>
      </p:pic>
      <p:sp>
        <p:nvSpPr>
          <p:cNvPr id="3" name="Freeform 2"/>
          <p:cNvSpPr/>
          <p:nvPr/>
        </p:nvSpPr>
        <p:spPr>
          <a:xfrm>
            <a:off x="609600" y="3092271"/>
            <a:ext cx="9144000" cy="947036"/>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prstClr val="white"/>
                </a:solidFill>
                <a:effectLst/>
                <a:uLnTx/>
                <a:uFillTx/>
                <a:latin typeface="Arial" pitchFamily="2"/>
                <a:ea typeface="Arial Unicode MS" pitchFamily="2"/>
                <a:cs typeface="Arial Unicode MS" pitchFamily="2"/>
              </a:rPr>
              <a:t>You water the mountains from your heavenly cisterns; earth is supplied with plenty of water.</a:t>
            </a:r>
          </a:p>
        </p:txBody>
      </p:sp>
    </p:spTree>
    <p:extLst>
      <p:ext uri="{BB962C8B-B14F-4D97-AF65-F5344CB8AC3E}">
        <p14:creationId xmlns:p14="http://schemas.microsoft.com/office/powerpoint/2010/main" val="304853591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39913" y="0"/>
            <a:ext cx="10312174" cy="6857999"/>
          </a:xfrm>
          <a:prstGeom prst="rect">
            <a:avLst/>
          </a:prstGeom>
        </p:spPr>
      </p:pic>
      <p:sp>
        <p:nvSpPr>
          <p:cNvPr id="5" name="Freeform 4"/>
          <p:cNvSpPr/>
          <p:nvPr/>
        </p:nvSpPr>
        <p:spPr>
          <a:xfrm>
            <a:off x="714830" y="193154"/>
            <a:ext cx="7658100" cy="947036"/>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prstClr val="white"/>
                </a:solidFill>
                <a:effectLst/>
                <a:uLnTx/>
                <a:uFillTx/>
                <a:latin typeface="Arial" pitchFamily="2"/>
                <a:ea typeface="Arial Unicode MS" pitchFamily="2"/>
                <a:cs typeface="Arial Unicode MS" pitchFamily="2"/>
              </a:rPr>
              <a:t>You make grass grow for the livestock,</a:t>
            </a:r>
          </a:p>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prstClr val="white"/>
                </a:solidFill>
                <a:effectLst/>
                <a:uLnTx/>
                <a:uFillTx/>
                <a:latin typeface="Arial" pitchFamily="2"/>
                <a:ea typeface="Arial Unicode MS" pitchFamily="2"/>
                <a:cs typeface="Arial Unicode MS" pitchFamily="2"/>
              </a:rPr>
              <a:t>hay for the animals that plough the ground.</a:t>
            </a:r>
          </a:p>
        </p:txBody>
      </p:sp>
    </p:spTree>
    <p:extLst>
      <p:ext uri="{BB962C8B-B14F-4D97-AF65-F5344CB8AC3E}">
        <p14:creationId xmlns:p14="http://schemas.microsoft.com/office/powerpoint/2010/main" val="187416109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57200" y="0"/>
            <a:ext cx="11254154" cy="6858000"/>
          </a:xfrm>
          <a:prstGeom prst="rect">
            <a:avLst/>
          </a:prstGeom>
        </p:spPr>
      </p:pic>
      <p:sp>
        <p:nvSpPr>
          <p:cNvPr id="3" name="Freeform 2"/>
          <p:cNvSpPr/>
          <p:nvPr/>
        </p:nvSpPr>
        <p:spPr>
          <a:xfrm>
            <a:off x="1163515" y="162918"/>
            <a:ext cx="9841523" cy="947036"/>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srgbClr val="FFFF00"/>
                </a:solidFill>
                <a:effectLst/>
                <a:uLnTx/>
                <a:uFillTx/>
                <a:latin typeface="Arial" pitchFamily="2"/>
                <a:ea typeface="Arial Unicode MS" pitchFamily="2"/>
                <a:cs typeface="Arial Unicode MS" pitchFamily="2"/>
              </a:rPr>
              <a:t>God brings grain from the land, wine to make people happy, </a:t>
            </a:r>
            <a:br>
              <a:rPr kumimoji="0" lang="pt-PT" sz="2800" b="0" i="0" u="none" strike="noStrike" kern="1200" cap="none" spc="0" normalizeH="0" baseline="0" noProof="0">
                <a:ln>
                  <a:noFill/>
                </a:ln>
                <a:solidFill>
                  <a:srgbClr val="FFFF00"/>
                </a:solidFill>
                <a:effectLst/>
                <a:uLnTx/>
                <a:uFillTx/>
                <a:latin typeface="Arial" pitchFamily="2"/>
                <a:ea typeface="Arial Unicode MS" pitchFamily="2"/>
                <a:cs typeface="Arial Unicode MS" pitchFamily="2"/>
              </a:rPr>
            </a:br>
            <a:r>
              <a:rPr kumimoji="0" lang="pt-PT" sz="2800" b="0" i="0" u="none" strike="noStrike" kern="1200" cap="none" spc="0" normalizeH="0" baseline="0" noProof="0">
                <a:ln>
                  <a:noFill/>
                </a:ln>
                <a:solidFill>
                  <a:srgbClr val="FFFF00"/>
                </a:solidFill>
                <a:effectLst/>
                <a:uLnTx/>
                <a:uFillTx/>
                <a:latin typeface="Arial" pitchFamily="2"/>
                <a:ea typeface="Arial Unicode MS" pitchFamily="2"/>
                <a:cs typeface="Arial Unicode MS" pitchFamily="2"/>
              </a:rPr>
              <a:t>Their faces glowing with health, a people well-fed and hearty.</a:t>
            </a:r>
          </a:p>
        </p:txBody>
      </p:sp>
    </p:spTree>
    <p:extLst>
      <p:ext uri="{BB962C8B-B14F-4D97-AF65-F5344CB8AC3E}">
        <p14:creationId xmlns:p14="http://schemas.microsoft.com/office/powerpoint/2010/main" val="352537715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0297" y="0"/>
            <a:ext cx="10287000" cy="6858000"/>
          </a:xfrm>
          <a:prstGeom prst="rect">
            <a:avLst/>
          </a:prstGeom>
        </p:spPr>
      </p:pic>
      <p:sp>
        <p:nvSpPr>
          <p:cNvPr id="3" name="Freeform 2"/>
          <p:cNvSpPr/>
          <p:nvPr/>
        </p:nvSpPr>
        <p:spPr>
          <a:xfrm>
            <a:off x="523550" y="247854"/>
            <a:ext cx="7818591" cy="1556636"/>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God's trees are well-watered - </a:t>
            </a:r>
            <a:b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b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      the Lebanon cedars he planted. </a:t>
            </a:r>
            <a:b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b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   </a:t>
            </a:r>
          </a:p>
        </p:txBody>
      </p:sp>
    </p:spTree>
    <p:extLst>
      <p:ext uri="{BB962C8B-B14F-4D97-AF65-F5344CB8AC3E}">
        <p14:creationId xmlns:p14="http://schemas.microsoft.com/office/powerpoint/2010/main" val="289715300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29898" y="0"/>
            <a:ext cx="10332203" cy="6858000"/>
          </a:xfrm>
          <a:prstGeom prst="rect">
            <a:avLst/>
          </a:prstGeom>
        </p:spPr>
      </p:pic>
      <p:sp>
        <p:nvSpPr>
          <p:cNvPr id="3" name="Freeform 2"/>
          <p:cNvSpPr/>
          <p:nvPr/>
        </p:nvSpPr>
        <p:spPr>
          <a:xfrm>
            <a:off x="269457" y="0"/>
            <a:ext cx="8610484" cy="1079395"/>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00"/>
                </a:solidFill>
                <a:effectLst/>
                <a:uLnTx/>
                <a:uFillTx/>
                <a:latin typeface="Arial" pitchFamily="2"/>
                <a:ea typeface="Arial Unicode MS" pitchFamily="2"/>
                <a:cs typeface="Arial Unicode MS" pitchFamily="2"/>
              </a:rPr>
              <a:t>Birds build their nests in those trees; </a:t>
            </a:r>
            <a:br>
              <a:rPr kumimoji="0" lang="pt-PT" sz="3200" b="0" i="0" u="none" strike="noStrike" kern="1200" cap="none" spc="0" normalizeH="0" baseline="0" noProof="0">
                <a:ln>
                  <a:noFill/>
                </a:ln>
                <a:solidFill>
                  <a:srgbClr val="FFFF00"/>
                </a:solidFill>
                <a:effectLst/>
                <a:uLnTx/>
                <a:uFillTx/>
                <a:latin typeface="Arial" pitchFamily="2"/>
                <a:ea typeface="Arial Unicode MS" pitchFamily="2"/>
                <a:cs typeface="Arial Unicode MS" pitchFamily="2"/>
              </a:rPr>
            </a:br>
            <a:r>
              <a:rPr kumimoji="0" lang="pt-PT" sz="3200" b="0" i="0" u="none" strike="noStrike" kern="1200" cap="none" spc="0" normalizeH="0" baseline="0" noProof="0">
                <a:ln>
                  <a:noFill/>
                </a:ln>
                <a:solidFill>
                  <a:srgbClr val="FFFF00"/>
                </a:solidFill>
                <a:effectLst/>
                <a:uLnTx/>
                <a:uFillTx/>
                <a:latin typeface="Arial" pitchFamily="2"/>
                <a:ea typeface="Arial Unicode MS" pitchFamily="2"/>
                <a:cs typeface="Arial Unicode MS" pitchFamily="2"/>
              </a:rPr>
              <a:t>look - the stork at home in the treetop.</a:t>
            </a:r>
          </a:p>
        </p:txBody>
      </p:sp>
    </p:spTree>
    <p:extLst>
      <p:ext uri="{BB962C8B-B14F-4D97-AF65-F5344CB8AC3E}">
        <p14:creationId xmlns:p14="http://schemas.microsoft.com/office/powerpoint/2010/main" val="3416821104"/>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24000" y="0"/>
            <a:ext cx="9144000" cy="7010400"/>
          </a:xfrm>
          <a:prstGeom prst="rect">
            <a:avLst/>
          </a:prstGeom>
        </p:spPr>
      </p:pic>
      <p:sp>
        <p:nvSpPr>
          <p:cNvPr id="3" name="Freeform 2"/>
          <p:cNvSpPr/>
          <p:nvPr/>
        </p:nvSpPr>
        <p:spPr>
          <a:xfrm>
            <a:off x="6346454" y="259935"/>
            <a:ext cx="4038475" cy="2556723"/>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0" compatLnSpc="1">
            <a:spAutoFit/>
          </a:bodyPr>
          <a:lstStyle/>
          <a:p>
            <a:pPr marL="0" marR="0" lvl="0" indent="0" algn="r" defTabSz="914400" rtl="0" eaLnBrk="1" fontAlgn="auto" latinLnBrk="0" hangingPunct="0">
              <a:lnSpc>
                <a:spcPct val="100000"/>
              </a:lnSpc>
              <a:spcBef>
                <a:spcPts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0" cap="none" spc="0" normalizeH="0" baseline="0" noProof="0">
                <a:ln>
                  <a:noFill/>
                </a:ln>
                <a:solidFill>
                  <a:srgbClr val="70AD47">
                    <a:lumMod val="75000"/>
                  </a:srgbClr>
                </a:solidFill>
                <a:effectLst/>
                <a:uLnTx/>
                <a:uFillTx/>
                <a:latin typeface="Arial" pitchFamily="2"/>
                <a:ea typeface="Arial Unicode MS" pitchFamily="2"/>
                <a:cs typeface="Arial Unicode MS" pitchFamily="2"/>
              </a:rPr>
              <a:t>Mountain goats climb about the cliffs;</a:t>
            </a:r>
          </a:p>
          <a:p>
            <a:pPr marL="0" marR="0" lvl="0" indent="0" algn="r" defTabSz="914400" rtl="0" eaLnBrk="1" fontAlgn="auto" latinLnBrk="0" hangingPunct="0">
              <a:lnSpc>
                <a:spcPct val="100000"/>
              </a:lnSpc>
              <a:spcBef>
                <a:spcPts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0" cap="none" spc="0" normalizeH="0" baseline="0" noProof="0">
                <a:ln>
                  <a:noFill/>
                </a:ln>
                <a:solidFill>
                  <a:srgbClr val="70AD47">
                    <a:lumMod val="75000"/>
                  </a:srgbClr>
                </a:solidFill>
                <a:effectLst/>
                <a:uLnTx/>
                <a:uFillTx/>
                <a:latin typeface="Arial" pitchFamily="2"/>
                <a:ea typeface="Arial Unicode MS" pitchFamily="2"/>
                <a:cs typeface="Arial Unicode MS" pitchFamily="2"/>
              </a:rPr>
              <a:t>badgers burrow</a:t>
            </a:r>
          </a:p>
          <a:p>
            <a:pPr marL="0" marR="0" lvl="0" indent="0" algn="r" defTabSz="914400" rtl="0" eaLnBrk="1" fontAlgn="auto" latinLnBrk="0" hangingPunct="0">
              <a:lnSpc>
                <a:spcPct val="100000"/>
              </a:lnSpc>
              <a:spcBef>
                <a:spcPts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0" cap="none" spc="0" normalizeH="0" baseline="0" noProof="0">
                <a:ln>
                  <a:noFill/>
                </a:ln>
                <a:solidFill>
                  <a:srgbClr val="70AD47">
                    <a:lumMod val="75000"/>
                  </a:srgbClr>
                </a:solidFill>
                <a:effectLst/>
                <a:uLnTx/>
                <a:uFillTx/>
                <a:latin typeface="Arial" pitchFamily="2"/>
                <a:ea typeface="Arial Unicode MS" pitchFamily="2"/>
                <a:cs typeface="Arial Unicode MS" pitchFamily="2"/>
              </a:rPr>
              <a:t>among the</a:t>
            </a:r>
          </a:p>
          <a:p>
            <a:pPr marL="0" marR="0" lvl="0" indent="0" algn="r" defTabSz="914400" rtl="0" eaLnBrk="1" fontAlgn="auto" latinLnBrk="0" hangingPunct="0">
              <a:lnSpc>
                <a:spcPct val="100000"/>
              </a:lnSpc>
              <a:spcBef>
                <a:spcPts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0" cap="none" spc="0" normalizeH="0" baseline="0" noProof="0">
                <a:ln>
                  <a:noFill/>
                </a:ln>
                <a:solidFill>
                  <a:srgbClr val="70AD47">
                    <a:lumMod val="75000"/>
                  </a:srgbClr>
                </a:solidFill>
                <a:effectLst/>
                <a:uLnTx/>
                <a:uFillTx/>
                <a:latin typeface="Arial" pitchFamily="2"/>
                <a:ea typeface="Arial Unicode MS" pitchFamily="2"/>
                <a:cs typeface="Arial Unicode MS" pitchFamily="2"/>
              </a:rPr>
              <a:t>rocks.</a:t>
            </a:r>
          </a:p>
        </p:txBody>
      </p:sp>
    </p:spTree>
    <p:extLst>
      <p:ext uri="{BB962C8B-B14F-4D97-AF65-F5344CB8AC3E}">
        <p14:creationId xmlns:p14="http://schemas.microsoft.com/office/powerpoint/2010/main" val="14816921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38350" y="-45197"/>
            <a:ext cx="8039100" cy="6883151"/>
          </a:xfrm>
          <a:prstGeom prst="rect">
            <a:avLst/>
          </a:prstGeom>
        </p:spPr>
      </p:pic>
      <p:sp>
        <p:nvSpPr>
          <p:cNvPr id="3" name="Freeform 2"/>
          <p:cNvSpPr/>
          <p:nvPr/>
        </p:nvSpPr>
        <p:spPr>
          <a:xfrm>
            <a:off x="1104660" y="4673607"/>
            <a:ext cx="8610840" cy="1800476"/>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The moon keeps track of the seasons, </a:t>
            </a:r>
            <a:b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br>
            <a:r>
              <a:rPr kumimoji="0" lang="pt-PT" sz="2800" b="0" i="0" u="none" strike="noStrike" kern="0" cap="none" spc="0" normalizeH="0" baseline="0" noProof="0">
                <a:ln>
                  <a:noFill/>
                </a:ln>
                <a:solidFill>
                  <a:srgbClr val="FFFFFF"/>
                </a:solidFill>
                <a:effectLst/>
                <a:uLnTx/>
                <a:uFillTx/>
                <a:latin typeface="Arial" pitchFamily="2"/>
                <a:ea typeface="Arial Unicode MS" pitchFamily="2"/>
                <a:cs typeface="Arial Unicode MS" pitchFamily="2"/>
              </a:rPr>
              <a:t> </a:t>
            </a:r>
            <a: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the sun is in charge of each day. </a:t>
            </a:r>
            <a:b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br>
            <a: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 When it's dark and night takes over, </a:t>
            </a:r>
            <a:b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br>
            <a: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 all the forest creatures come out.</a:t>
            </a:r>
          </a:p>
        </p:txBody>
      </p:sp>
    </p:spTree>
    <p:extLst>
      <p:ext uri="{BB962C8B-B14F-4D97-AF65-F5344CB8AC3E}">
        <p14:creationId xmlns:p14="http://schemas.microsoft.com/office/powerpoint/2010/main" val="72910631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09550"/>
            <a:ext cx="12192000" cy="6324600"/>
          </a:xfrm>
          <a:prstGeom prst="rect">
            <a:avLst/>
          </a:prstGeom>
        </p:spPr>
      </p:pic>
      <p:sp>
        <p:nvSpPr>
          <p:cNvPr id="3" name="Freeform 2"/>
          <p:cNvSpPr/>
          <p:nvPr/>
        </p:nvSpPr>
        <p:spPr>
          <a:xfrm>
            <a:off x="171450" y="238582"/>
            <a:ext cx="11849100" cy="5945756"/>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en-US"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The young lions roar for their prey, </a:t>
            </a:r>
            <a:br>
              <a:rPr kumimoji="0" lang="en-US"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br>
            <a:r>
              <a:rPr kumimoji="0" lang="en-US"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      clamouring to God for their supper </a:t>
            </a:r>
            <a:br>
              <a:rPr kumimoji="0" lang="en-US"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br>
            <a:endParaRPr kumimoji="0" lang="en-US"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endParaRP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endParaRPr kumimoji="0" lang="en-US" sz="3200" b="0" i="0" u="none" strike="noStrike" kern="0" cap="none" spc="0" normalizeH="0" baseline="0" noProof="0">
              <a:ln>
                <a:noFill/>
              </a:ln>
              <a:solidFill>
                <a:srgbClr val="FFFFFF"/>
              </a:solidFill>
              <a:effectLst/>
              <a:uLnTx/>
              <a:uFillTx/>
              <a:latin typeface="Arial" pitchFamily="2"/>
              <a:ea typeface="Arial Unicode MS" pitchFamily="2"/>
              <a:cs typeface="Arial Unicode MS" pitchFamily="2"/>
            </a:endParaRP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endParaRPr kumimoji="0" lang="en-US"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endParaRP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endParaRPr kumimoji="0" lang="en-US" sz="3200" b="0" i="0" u="none" strike="noStrike" kern="0" cap="none" spc="0" normalizeH="0" baseline="0" noProof="0">
              <a:ln>
                <a:noFill/>
              </a:ln>
              <a:solidFill>
                <a:srgbClr val="FFFFFF"/>
              </a:solidFill>
              <a:effectLst/>
              <a:uLnTx/>
              <a:uFillTx/>
              <a:latin typeface="Arial" pitchFamily="2"/>
              <a:ea typeface="Arial Unicode MS" pitchFamily="2"/>
              <a:cs typeface="Arial Unicode MS" pitchFamily="2"/>
            </a:endParaRP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endParaRPr kumimoji="0" lang="en-US"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endParaRP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endParaRPr kumimoji="0" lang="en-US" sz="3200" b="0" i="0" u="none" strike="noStrike" kern="0" cap="none" spc="0" normalizeH="0" baseline="0" noProof="0">
              <a:ln>
                <a:noFill/>
              </a:ln>
              <a:solidFill>
                <a:srgbClr val="FFFFFF"/>
              </a:solidFill>
              <a:effectLst/>
              <a:uLnTx/>
              <a:uFillTx/>
              <a:latin typeface="Arial" pitchFamily="2"/>
              <a:ea typeface="Arial Unicode MS" pitchFamily="2"/>
              <a:cs typeface="Arial Unicode MS" pitchFamily="2"/>
            </a:endParaRP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endParaRPr kumimoji="0" lang="en-US" sz="3200" b="0" i="0" u="none" strike="noStrike" kern="0" cap="none" spc="0" normalizeH="0" baseline="0" noProof="0">
              <a:ln>
                <a:noFill/>
              </a:ln>
              <a:solidFill>
                <a:srgbClr val="FFFFFF"/>
              </a:solidFill>
              <a:effectLst/>
              <a:uLnTx/>
              <a:uFillTx/>
              <a:latin typeface="Arial" pitchFamily="2"/>
              <a:ea typeface="Arial Unicode MS" pitchFamily="2"/>
              <a:cs typeface="Arial Unicode MS" pitchFamily="2"/>
            </a:endParaRP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endParaRPr kumimoji="0" lang="en-US"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endParaRPr>
          </a:p>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en-US"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   When the sun comes up, they vanish, </a:t>
            </a:r>
            <a:br>
              <a:rPr kumimoji="0" lang="en-US"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br>
            <a:r>
              <a:rPr kumimoji="0" lang="en-US"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      lazily stretched out in their dens.</a:t>
            </a:r>
          </a:p>
        </p:txBody>
      </p:sp>
    </p:spTree>
    <p:extLst>
      <p:ext uri="{BB962C8B-B14F-4D97-AF65-F5344CB8AC3E}">
        <p14:creationId xmlns:p14="http://schemas.microsoft.com/office/powerpoint/2010/main" val="37216371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Freeform 3"/>
          <p:cNvSpPr/>
          <p:nvPr/>
        </p:nvSpPr>
        <p:spPr>
          <a:xfrm>
            <a:off x="266815" y="1846646"/>
            <a:ext cx="8610484" cy="2043720"/>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0" compatLnSpc="1">
            <a:spAutoFit/>
          </a:bodyPr>
          <a:lstStyle/>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Meanwhile,</a:t>
            </a:r>
          </a:p>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men and women</a:t>
            </a:r>
          </a:p>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go out to work,</a:t>
            </a:r>
          </a:p>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busy at their jobs until evening.</a:t>
            </a:r>
          </a:p>
        </p:txBody>
      </p:sp>
    </p:spTree>
    <p:extLst>
      <p:ext uri="{BB962C8B-B14F-4D97-AF65-F5344CB8AC3E}">
        <p14:creationId xmlns:p14="http://schemas.microsoft.com/office/powerpoint/2010/main" val="169955951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9600" y="0"/>
            <a:ext cx="10972800" cy="6858000"/>
          </a:xfrm>
          <a:prstGeom prst="rect">
            <a:avLst/>
          </a:prstGeom>
        </p:spPr>
      </p:pic>
      <p:sp>
        <p:nvSpPr>
          <p:cNvPr id="3" name="Freeform 2"/>
          <p:cNvSpPr/>
          <p:nvPr/>
        </p:nvSpPr>
        <p:spPr>
          <a:xfrm>
            <a:off x="3767189" y="171009"/>
            <a:ext cx="8610484" cy="2531996"/>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What a wildly wonderful world, God! </a:t>
            </a:r>
            <a:b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b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You made it all,</a:t>
            </a: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 with Wisdom at your side, </a:t>
            </a:r>
            <a:b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b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made earth overflow</a:t>
            </a: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with your wonderful creations.</a:t>
            </a:r>
          </a:p>
        </p:txBody>
      </p:sp>
    </p:spTree>
    <p:extLst>
      <p:ext uri="{BB962C8B-B14F-4D97-AF65-F5344CB8AC3E}">
        <p14:creationId xmlns:p14="http://schemas.microsoft.com/office/powerpoint/2010/main" val="19462594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5070" y="0"/>
            <a:ext cx="10281859" cy="6858000"/>
          </a:xfrm>
          <a:prstGeom prst="rect">
            <a:avLst/>
          </a:prstGeom>
        </p:spPr>
      </p:pic>
      <p:sp>
        <p:nvSpPr>
          <p:cNvPr id="2" name="Freeform 1"/>
          <p:cNvSpPr/>
          <p:nvPr/>
        </p:nvSpPr>
        <p:spPr>
          <a:xfrm>
            <a:off x="293770" y="5712148"/>
            <a:ext cx="4958959" cy="710063"/>
          </a:xfrm>
          <a:custGeom>
            <a:avLst/>
            <a:gdLst>
              <a:gd name="f0" fmla="val w"/>
              <a:gd name="f1" fmla="val h"/>
              <a:gd name="f2" fmla="val 0"/>
              <a:gd name="f3" fmla="val 21600"/>
              <a:gd name="f4" fmla="*/ f0 1 21600"/>
              <a:gd name="f5" fmla="*/ f1 1 21600"/>
              <a:gd name="f6" fmla="+- f3 0 f2"/>
              <a:gd name="f7" fmla="*/ f6 1 21600"/>
              <a:gd name="f8" fmla="*/ f2 1 f7"/>
              <a:gd name="f9" fmla="*/ f3 1 f7"/>
              <a:gd name="f10" fmla="*/ f8 f4 1"/>
              <a:gd name="f11" fmla="*/ f9 f4 1"/>
              <a:gd name="f12" fmla="*/ f9 f5 1"/>
              <a:gd name="f13" fmla="*/ f8 f5 1"/>
            </a:gdLst>
            <a:ahLst/>
            <a:cxnLst>
              <a:cxn ang="3cd4">
                <a:pos x="hc" y="t"/>
              </a:cxn>
              <a:cxn ang="0">
                <a:pos x="r" y="vc"/>
              </a:cxn>
              <a:cxn ang="cd4">
                <a:pos x="hc" y="b"/>
              </a:cxn>
              <a:cxn ang="cd2">
                <a:pos x="l" y="vc"/>
              </a:cxn>
            </a:cxnLst>
            <a:rect l="f10" t="f13" r="f11" b="f12"/>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en-GB" sz="4000" b="1"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Psalm 104</a:t>
            </a:r>
          </a:p>
        </p:txBody>
      </p:sp>
    </p:spTree>
    <p:extLst>
      <p:ext uri="{BB962C8B-B14F-4D97-AF65-F5344CB8AC3E}">
        <p14:creationId xmlns:p14="http://schemas.microsoft.com/office/powerpoint/2010/main" val="245021078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62A7115-2FAF-CEC9-20A8-2B55C226432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09061" y="303028"/>
            <a:ext cx="8335925" cy="6251944"/>
          </a:xfrm>
          <a:prstGeom prst="rect">
            <a:avLst/>
          </a:prstGeom>
        </p:spPr>
      </p:pic>
    </p:spTree>
    <p:extLst>
      <p:ext uri="{BB962C8B-B14F-4D97-AF65-F5344CB8AC3E}">
        <p14:creationId xmlns:p14="http://schemas.microsoft.com/office/powerpoint/2010/main" val="1934563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0"/>
          <p:cNvSpPr txBox="1">
            <a:spLocks/>
          </p:cNvSpPr>
          <p:nvPr/>
        </p:nvSpPr>
        <p:spPr>
          <a:xfrm>
            <a:off x="2304123" y="596683"/>
            <a:ext cx="7574617"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r>
              <a:rPr lang="en-GB" sz="3600" dirty="0">
                <a:solidFill>
                  <a:srgbClr val="6FBD84"/>
                </a:solidFill>
              </a:rPr>
              <a:t>How We Can Respect the Environment </a:t>
            </a:r>
            <a:endParaRPr lang="en-GB" sz="3600" dirty="0">
              <a:solidFill>
                <a:srgbClr val="6FBD84"/>
              </a:solidFill>
              <a:latin typeface="Twinkl"/>
            </a:endParaRPr>
          </a:p>
        </p:txBody>
      </p:sp>
      <p:sp>
        <p:nvSpPr>
          <p:cNvPr id="10" name="Rectangle 9"/>
          <p:cNvSpPr/>
          <p:nvPr/>
        </p:nvSpPr>
        <p:spPr>
          <a:xfrm>
            <a:off x="2824933" y="4971820"/>
            <a:ext cx="7632700" cy="276999"/>
          </a:xfrm>
          <a:prstGeom prst="rect">
            <a:avLst/>
          </a:prstGeom>
        </p:spPr>
        <p:txBody>
          <a:bodyPr wrap="square" lIns="0" tIns="0" rIns="0" bIns="0">
            <a:spAutoFit/>
          </a:bodyPr>
          <a:lstStyle/>
          <a:p>
            <a:endParaRPr lang="en-GB" dirty="0">
              <a:solidFill>
                <a:srgbClr val="1C1C1C"/>
              </a:solidFill>
              <a:latin typeface="Twinkl"/>
            </a:endParaRPr>
          </a:p>
        </p:txBody>
      </p:sp>
      <p:sp>
        <p:nvSpPr>
          <p:cNvPr id="15" name="Rounded Rectangle 14"/>
          <p:cNvSpPr/>
          <p:nvPr/>
        </p:nvSpPr>
        <p:spPr>
          <a:xfrm>
            <a:off x="2131765" y="1707497"/>
            <a:ext cx="4321287" cy="901620"/>
          </a:xfrm>
          <a:prstGeom prst="roundRect">
            <a:avLst/>
          </a:prstGeom>
          <a:solidFill>
            <a:srgbClr val="ACD697"/>
          </a:solidFill>
          <a:ln w="28575">
            <a:solidFill>
              <a:srgbClr val="6FBD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The environment is the natural world. </a:t>
            </a:r>
          </a:p>
        </p:txBody>
      </p:sp>
      <p:pic>
        <p:nvPicPr>
          <p:cNvPr id="16" name="Picture 1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36527" y="1359369"/>
            <a:ext cx="2525087" cy="1785528"/>
          </a:xfrm>
          <a:prstGeom prst="flowChartConnector">
            <a:avLst/>
          </a:prstGeom>
        </p:spPr>
      </p:pic>
      <p:pic>
        <p:nvPicPr>
          <p:cNvPr id="18" name="Picture 1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94828" y="2586692"/>
            <a:ext cx="2156274" cy="1520642"/>
          </a:xfrm>
          <a:prstGeom prst="flowChartConnector">
            <a:avLst/>
          </a:prstGeom>
        </p:spPr>
      </p:pic>
      <p:sp>
        <p:nvSpPr>
          <p:cNvPr id="20" name="Rounded Rectangle 19"/>
          <p:cNvSpPr/>
          <p:nvPr/>
        </p:nvSpPr>
        <p:spPr>
          <a:xfrm>
            <a:off x="2131764" y="2794670"/>
            <a:ext cx="4904762" cy="1173675"/>
          </a:xfrm>
          <a:prstGeom prst="roundRect">
            <a:avLst/>
          </a:prstGeom>
          <a:solidFill>
            <a:srgbClr val="6FBD84"/>
          </a:solidFill>
          <a:ln w="28575">
            <a:solidFill>
              <a:srgbClr val="ACD6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Twinkl"/>
              </a:rPr>
              <a:t>To help the environment, we can think about how our lives and actions affect the </a:t>
            </a:r>
          </a:p>
          <a:p>
            <a:pPr algn="ctr"/>
            <a:r>
              <a:rPr lang="en-US" dirty="0">
                <a:solidFill>
                  <a:prstClr val="white"/>
                </a:solidFill>
                <a:latin typeface="Twinkl"/>
              </a:rPr>
              <a:t>natural world.</a:t>
            </a:r>
            <a:endParaRPr lang="en-GB" dirty="0">
              <a:solidFill>
                <a:prstClr val="white"/>
              </a:solidFill>
              <a:latin typeface="Twinkl"/>
            </a:endParaRPr>
          </a:p>
        </p:txBody>
      </p:sp>
      <p:sp>
        <p:nvSpPr>
          <p:cNvPr id="22" name="Rounded Rectangle 21"/>
          <p:cNvSpPr/>
          <p:nvPr/>
        </p:nvSpPr>
        <p:spPr>
          <a:xfrm>
            <a:off x="2131764" y="4158481"/>
            <a:ext cx="6698727" cy="901620"/>
          </a:xfrm>
          <a:prstGeom prst="roundRect">
            <a:avLst/>
          </a:prstGeom>
          <a:solidFill>
            <a:srgbClr val="6C9E72"/>
          </a:solidFill>
          <a:ln w="28575">
            <a:solidFill>
              <a:srgbClr val="B9D3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We can all make small changes that will help the environment. </a:t>
            </a:r>
          </a:p>
        </p:txBody>
      </p:sp>
      <p:sp>
        <p:nvSpPr>
          <p:cNvPr id="11" name="Rounded Rectangle 10"/>
          <p:cNvSpPr/>
          <p:nvPr/>
        </p:nvSpPr>
        <p:spPr>
          <a:xfrm>
            <a:off x="2131762" y="5246873"/>
            <a:ext cx="7919340" cy="901620"/>
          </a:xfrm>
          <a:prstGeom prst="roundRect">
            <a:avLst/>
          </a:prstGeom>
          <a:solidFill>
            <a:srgbClr val="11753B"/>
          </a:solidFill>
          <a:ln w="28575">
            <a:solidFill>
              <a:srgbClr val="85BD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If everyone in the world made one small change to help the environment, imagine the positive difference we could make!</a:t>
            </a:r>
          </a:p>
        </p:txBody>
      </p:sp>
    </p:spTree>
    <p:extLst>
      <p:ext uri="{BB962C8B-B14F-4D97-AF65-F5344CB8AC3E}">
        <p14:creationId xmlns:p14="http://schemas.microsoft.com/office/powerpoint/2010/main" val="128623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fltVal val="0"/>
                                          </p:val>
                                        </p:tav>
                                        <p:tav tm="100000">
                                          <p:val>
                                            <p:strVal val="#ppt_w"/>
                                          </p:val>
                                        </p:tav>
                                      </p:tavLst>
                                    </p:anim>
                                    <p:anim calcmode="lin" valueType="num">
                                      <p:cBhvr>
                                        <p:cTn id="20" dur="1000" fill="hold"/>
                                        <p:tgtEl>
                                          <p:spTgt spid="20"/>
                                        </p:tgtEl>
                                        <p:attrNameLst>
                                          <p:attrName>ppt_h</p:attrName>
                                        </p:attrNameLst>
                                      </p:cBhvr>
                                      <p:tavLst>
                                        <p:tav tm="0">
                                          <p:val>
                                            <p:fltVal val="0"/>
                                          </p:val>
                                        </p:tav>
                                        <p:tav tm="100000">
                                          <p:val>
                                            <p:strVal val="#ppt_h"/>
                                          </p:val>
                                        </p:tav>
                                      </p:tavLst>
                                    </p:anim>
                                  </p:childTnLst>
                                </p:cTn>
                              </p:par>
                            </p:childTnLst>
                          </p:cTn>
                        </p:par>
                        <p:par>
                          <p:cTn id="21" fill="hold">
                            <p:stCondLst>
                              <p:cond delay="3000"/>
                            </p:stCondLst>
                            <p:childTnLst>
                              <p:par>
                                <p:cTn id="22" presetID="23" presetClass="entr" presetSubtype="16"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1000" fill="hold"/>
                                        <p:tgtEl>
                                          <p:spTgt spid="22"/>
                                        </p:tgtEl>
                                        <p:attrNameLst>
                                          <p:attrName>ppt_w</p:attrName>
                                        </p:attrNameLst>
                                      </p:cBhvr>
                                      <p:tavLst>
                                        <p:tav tm="0">
                                          <p:val>
                                            <p:fltVal val="0"/>
                                          </p:val>
                                        </p:tav>
                                        <p:tav tm="100000">
                                          <p:val>
                                            <p:strVal val="#ppt_w"/>
                                          </p:val>
                                        </p:tav>
                                      </p:tavLst>
                                    </p:anim>
                                    <p:anim calcmode="lin" valueType="num">
                                      <p:cBhvr>
                                        <p:cTn id="25" dur="1000" fill="hold"/>
                                        <p:tgtEl>
                                          <p:spTgt spid="22"/>
                                        </p:tgtEl>
                                        <p:attrNameLst>
                                          <p:attrName>ppt_h</p:attrName>
                                        </p:attrNameLst>
                                      </p:cBhvr>
                                      <p:tavLst>
                                        <p:tav tm="0">
                                          <p:val>
                                            <p:fltVal val="0"/>
                                          </p:val>
                                        </p:tav>
                                        <p:tav tm="100000">
                                          <p:val>
                                            <p:strVal val="#ppt_h"/>
                                          </p:val>
                                        </p:tav>
                                      </p:tavLst>
                                    </p:anim>
                                  </p:childTnLst>
                                </p:cTn>
                              </p:par>
                            </p:childTnLst>
                          </p:cTn>
                        </p:par>
                        <p:par>
                          <p:cTn id="26" fill="hold">
                            <p:stCondLst>
                              <p:cond delay="4000"/>
                            </p:stCondLst>
                            <p:childTnLst>
                              <p:par>
                                <p:cTn id="27" presetID="2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fltVal val="0"/>
                                          </p:val>
                                        </p:tav>
                                        <p:tav tm="100000">
                                          <p:val>
                                            <p:strVal val="#ppt_w"/>
                                          </p:val>
                                        </p:tav>
                                      </p:tavLst>
                                    </p:anim>
                                    <p:anim calcmode="lin" valueType="num">
                                      <p:cBhvr>
                                        <p:cTn id="30" dur="10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71413" y="2374085"/>
            <a:ext cx="2177218" cy="3703739"/>
          </a:xfrm>
          <a:prstGeom prst="rect">
            <a:avLst/>
          </a:prstGeom>
        </p:spPr>
      </p:pic>
      <p:sp>
        <p:nvSpPr>
          <p:cNvPr id="7" name="Title 20"/>
          <p:cNvSpPr txBox="1">
            <a:spLocks/>
          </p:cNvSpPr>
          <p:nvPr/>
        </p:nvSpPr>
        <p:spPr>
          <a:xfrm>
            <a:off x="2036690" y="641392"/>
            <a:ext cx="7809189"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GB" sz="3600" dirty="0">
                <a:solidFill>
                  <a:srgbClr val="6FBD84"/>
                </a:solidFill>
              </a:rPr>
              <a:t>Turn off the Tap When You Brush Your Teeth</a:t>
            </a:r>
            <a:endParaRPr lang="en-GB" sz="3600" dirty="0">
              <a:solidFill>
                <a:srgbClr val="6FBD84"/>
              </a:solidFill>
              <a:latin typeface="Twinkl"/>
            </a:endParaRPr>
          </a:p>
        </p:txBody>
      </p:sp>
      <p:sp>
        <p:nvSpPr>
          <p:cNvPr id="10" name="Rectangle 9"/>
          <p:cNvSpPr/>
          <p:nvPr/>
        </p:nvSpPr>
        <p:spPr>
          <a:xfrm>
            <a:off x="2824933" y="4971820"/>
            <a:ext cx="7632700" cy="276999"/>
          </a:xfrm>
          <a:prstGeom prst="rect">
            <a:avLst/>
          </a:prstGeom>
        </p:spPr>
        <p:txBody>
          <a:bodyPr wrap="square" lIns="0" tIns="0" rIns="0" bIns="0">
            <a:spAutoFit/>
          </a:bodyPr>
          <a:lstStyle/>
          <a:p>
            <a:endParaRPr lang="en-GB" dirty="0">
              <a:solidFill>
                <a:srgbClr val="1C1C1C"/>
              </a:solidFill>
              <a:latin typeface="Twinkl"/>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28046" y="4746248"/>
            <a:ext cx="249958" cy="451143"/>
          </a:xfrm>
          <a:prstGeom prst="rect">
            <a:avLst/>
          </a:prstGeom>
        </p:spPr>
      </p:pic>
      <p:pic>
        <p:nvPicPr>
          <p:cNvPr id="19" name="Picture 1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28442" y="4746248"/>
            <a:ext cx="249958" cy="451143"/>
          </a:xfrm>
          <a:prstGeom prst="rect">
            <a:avLst/>
          </a:prstGeom>
        </p:spPr>
      </p:pic>
      <p:sp>
        <p:nvSpPr>
          <p:cNvPr id="21" name="Rounded Rectangle 20"/>
          <p:cNvSpPr/>
          <p:nvPr/>
        </p:nvSpPr>
        <p:spPr>
          <a:xfrm>
            <a:off x="3833329" y="2374084"/>
            <a:ext cx="6165668" cy="901620"/>
          </a:xfrm>
          <a:prstGeom prst="roundRect">
            <a:avLst/>
          </a:prstGeom>
          <a:solidFill>
            <a:srgbClr val="ACD697"/>
          </a:solidFill>
          <a:ln w="28575">
            <a:solidFill>
              <a:srgbClr val="6FBD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By turning off the tap when you brush your teeth, you will save around 12 litres of water. </a:t>
            </a:r>
          </a:p>
        </p:txBody>
      </p:sp>
      <p:sp>
        <p:nvSpPr>
          <p:cNvPr id="23" name="Rounded Rectangle 22"/>
          <p:cNvSpPr/>
          <p:nvPr/>
        </p:nvSpPr>
        <p:spPr>
          <a:xfrm>
            <a:off x="4521305" y="3775143"/>
            <a:ext cx="5477692" cy="901620"/>
          </a:xfrm>
          <a:prstGeom prst="roundRect">
            <a:avLst/>
          </a:prstGeom>
          <a:solidFill>
            <a:srgbClr val="6FBD84"/>
          </a:solidFill>
          <a:ln w="28575">
            <a:solidFill>
              <a:srgbClr val="ACD6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If you brush your teeth twice a day, this will save 24 litres of water each day, or 168 litres a week! </a:t>
            </a:r>
          </a:p>
        </p:txBody>
      </p:sp>
    </p:spTree>
    <p:extLst>
      <p:ext uri="{BB962C8B-B14F-4D97-AF65-F5344CB8AC3E}">
        <p14:creationId xmlns:p14="http://schemas.microsoft.com/office/powerpoint/2010/main" val="2074389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 1.11022E-16 L 0.00087 0.32199 " pathEditMode="relative" rAng="0" ptsTypes="AA">
                                      <p:cBhvr>
                                        <p:cTn id="6" dur="2000" fill="hold"/>
                                        <p:tgtEl>
                                          <p:spTgt spid="3"/>
                                        </p:tgtEl>
                                        <p:attrNameLst>
                                          <p:attrName>ppt_x</p:attrName>
                                          <p:attrName>ppt_y</p:attrName>
                                        </p:attrNameLst>
                                      </p:cBhvr>
                                      <p:rCtr x="35" y="16088"/>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0 1.11022E-16 L 0 0.33912 " pathEditMode="relative" rAng="0" ptsTypes="AA">
                                      <p:cBhvr>
                                        <p:cTn id="9" dur="2000" fill="hold"/>
                                        <p:tgtEl>
                                          <p:spTgt spid="19"/>
                                        </p:tgtEl>
                                        <p:attrNameLst>
                                          <p:attrName>ppt_x</p:attrName>
                                          <p:attrName>ppt_y</p:attrName>
                                        </p:attrNameLst>
                                      </p:cBhvr>
                                      <p:rCtr x="0" y="16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0"/>
          <p:cNvSpPr txBox="1">
            <a:spLocks/>
          </p:cNvSpPr>
          <p:nvPr/>
        </p:nvSpPr>
        <p:spPr>
          <a:xfrm>
            <a:off x="2036690" y="641392"/>
            <a:ext cx="7809189"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GB" sz="3600" dirty="0">
                <a:solidFill>
                  <a:srgbClr val="6FBD84"/>
                </a:solidFill>
              </a:rPr>
              <a:t>How Does Saving Water Help the Environment? </a:t>
            </a:r>
            <a:endParaRPr lang="en-GB" sz="3600" dirty="0">
              <a:solidFill>
                <a:srgbClr val="6FBD84"/>
              </a:solidFill>
              <a:latin typeface="Twinkl"/>
            </a:endParaRPr>
          </a:p>
        </p:txBody>
      </p:sp>
      <p:sp>
        <p:nvSpPr>
          <p:cNvPr id="10" name="Rectangle 9"/>
          <p:cNvSpPr/>
          <p:nvPr/>
        </p:nvSpPr>
        <p:spPr>
          <a:xfrm>
            <a:off x="2824933" y="4971820"/>
            <a:ext cx="7632700" cy="276999"/>
          </a:xfrm>
          <a:prstGeom prst="rect">
            <a:avLst/>
          </a:prstGeom>
        </p:spPr>
        <p:txBody>
          <a:bodyPr wrap="square" lIns="0" tIns="0" rIns="0" bIns="0">
            <a:spAutoFit/>
          </a:bodyPr>
          <a:lstStyle/>
          <a:p>
            <a:endParaRPr lang="en-GB" dirty="0">
              <a:solidFill>
                <a:srgbClr val="1C1C1C"/>
              </a:solidFill>
              <a:latin typeface="Twinkl"/>
            </a:endParaRPr>
          </a:p>
        </p:txBody>
      </p:sp>
      <p:sp>
        <p:nvSpPr>
          <p:cNvPr id="21" name="Rounded Rectangle 20"/>
          <p:cNvSpPr/>
          <p:nvPr/>
        </p:nvSpPr>
        <p:spPr>
          <a:xfrm>
            <a:off x="2123775" y="1892097"/>
            <a:ext cx="5751662" cy="694582"/>
          </a:xfrm>
          <a:prstGeom prst="roundRect">
            <a:avLst/>
          </a:prstGeom>
          <a:solidFill>
            <a:srgbClr val="ACD697"/>
          </a:solidFill>
          <a:ln w="28575">
            <a:solidFill>
              <a:srgbClr val="6FBD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Twinkl"/>
              </a:rPr>
              <a:t>Less water is used from rivers, lochs and reservoirs. </a:t>
            </a:r>
            <a:endParaRPr lang="en-GB" dirty="0">
              <a:solidFill>
                <a:prstClr val="white"/>
              </a:solidFill>
              <a:latin typeface="Twinkl"/>
            </a:endParaRPr>
          </a:p>
        </p:txBody>
      </p:sp>
      <p:sp>
        <p:nvSpPr>
          <p:cNvPr id="23" name="Rounded Rectangle 22"/>
          <p:cNvSpPr/>
          <p:nvPr/>
        </p:nvSpPr>
        <p:spPr>
          <a:xfrm>
            <a:off x="2123776" y="5394724"/>
            <a:ext cx="7882373" cy="742438"/>
          </a:xfrm>
          <a:prstGeom prst="roundRect">
            <a:avLst/>
          </a:prstGeom>
          <a:solidFill>
            <a:srgbClr val="6FBD84"/>
          </a:solidFill>
          <a:ln w="28575">
            <a:solidFill>
              <a:srgbClr val="ACD6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Twinkl"/>
              </a:rPr>
              <a:t>Less energy is needed to clean and pump the wastewater. </a:t>
            </a:r>
            <a:endParaRPr lang="en-GB" dirty="0">
              <a:solidFill>
                <a:prstClr val="white"/>
              </a:solidFill>
              <a:latin typeface="Twink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24248" y="2918674"/>
            <a:ext cx="3032118" cy="2144057"/>
          </a:xfrm>
          <a:prstGeom prst="round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90752" y="2931944"/>
            <a:ext cx="2995199" cy="2117511"/>
          </a:xfrm>
          <a:prstGeom prst="roundRect">
            <a:avLst/>
          </a:prstGeom>
        </p:spPr>
      </p:pic>
    </p:spTree>
    <p:extLst>
      <p:ext uri="{BB962C8B-B14F-4D97-AF65-F5344CB8AC3E}">
        <p14:creationId xmlns:p14="http://schemas.microsoft.com/office/powerpoint/2010/main" val="3835150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34694" y="1681897"/>
            <a:ext cx="1175783" cy="2306647"/>
          </a:xfrm>
          <a:prstGeom prst="rect">
            <a:avLst/>
          </a:prstGeom>
        </p:spPr>
      </p:pic>
      <p:pic>
        <p:nvPicPr>
          <p:cNvPr id="17" name="Picture 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15250" y="1654471"/>
            <a:ext cx="1203744" cy="2361501"/>
          </a:xfrm>
          <a:prstGeom prst="rect">
            <a:avLst/>
          </a:prstGeom>
        </p:spPr>
      </p:pic>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33550" y="1550883"/>
            <a:ext cx="1203744" cy="2361501"/>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23382" y="1660479"/>
            <a:ext cx="1020339" cy="2001699"/>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72501" y="1770077"/>
            <a:ext cx="908608" cy="1782505"/>
          </a:xfrm>
          <a:prstGeom prst="rect">
            <a:avLst/>
          </a:prstGeom>
        </p:spPr>
      </p:pic>
      <p:sp>
        <p:nvSpPr>
          <p:cNvPr id="7" name="Title 20"/>
          <p:cNvSpPr txBox="1">
            <a:spLocks/>
          </p:cNvSpPr>
          <p:nvPr/>
        </p:nvSpPr>
        <p:spPr>
          <a:xfrm>
            <a:off x="2036690" y="641392"/>
            <a:ext cx="7809189"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GB" sz="3600" dirty="0">
                <a:solidFill>
                  <a:srgbClr val="6FBD84"/>
                </a:solidFill>
              </a:rPr>
              <a:t>Use Both Sides of Paper When You are Drawing or Writing </a:t>
            </a:r>
            <a:endParaRPr lang="en-GB" sz="3600" dirty="0">
              <a:solidFill>
                <a:srgbClr val="6FBD84"/>
              </a:solidFill>
              <a:latin typeface="Twinkl"/>
            </a:endParaRPr>
          </a:p>
        </p:txBody>
      </p:sp>
      <p:sp>
        <p:nvSpPr>
          <p:cNvPr id="10" name="Rectangle 9"/>
          <p:cNvSpPr/>
          <p:nvPr/>
        </p:nvSpPr>
        <p:spPr>
          <a:xfrm>
            <a:off x="2824933" y="4971820"/>
            <a:ext cx="7632700" cy="276999"/>
          </a:xfrm>
          <a:prstGeom prst="rect">
            <a:avLst/>
          </a:prstGeom>
        </p:spPr>
        <p:txBody>
          <a:bodyPr wrap="square" lIns="0" tIns="0" rIns="0" bIns="0">
            <a:spAutoFit/>
          </a:bodyPr>
          <a:lstStyle/>
          <a:p>
            <a:endParaRPr lang="en-GB" dirty="0">
              <a:solidFill>
                <a:srgbClr val="1C1C1C"/>
              </a:solidFill>
              <a:latin typeface="Twinkl"/>
            </a:endParaRPr>
          </a:p>
        </p:txBody>
      </p:sp>
      <p:sp>
        <p:nvSpPr>
          <p:cNvPr id="23" name="Rounded Rectangle 22"/>
          <p:cNvSpPr/>
          <p:nvPr/>
        </p:nvSpPr>
        <p:spPr>
          <a:xfrm>
            <a:off x="1951839" y="4971819"/>
            <a:ext cx="8259970" cy="901620"/>
          </a:xfrm>
          <a:prstGeom prst="roundRect">
            <a:avLst/>
          </a:prstGeom>
          <a:solidFill>
            <a:srgbClr val="6FBD84"/>
          </a:solidFill>
          <a:ln w="28575">
            <a:solidFill>
              <a:srgbClr val="ACD6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Trees are very important to the environment as they absorb a gas called carbon dioxide and make a gas called oxygen. We need oxygen to breathe. </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23061" y="1770077"/>
            <a:ext cx="1203744" cy="2361501"/>
          </a:xfrm>
          <a:prstGeom prst="rect">
            <a:avLst/>
          </a:prstGeom>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543" y="1971004"/>
            <a:ext cx="1020339" cy="2001699"/>
          </a:xfrm>
          <a:prstGeom prst="rect">
            <a:avLst/>
          </a:prstGeom>
        </p:spPr>
      </p:pic>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83387" y="2299794"/>
            <a:ext cx="1203744" cy="2361501"/>
          </a:xfrm>
          <a:prstGeom prst="rect">
            <a:avLst/>
          </a:prstGeom>
        </p:spPr>
      </p:pic>
      <p:pic>
        <p:nvPicPr>
          <p:cNvPr id="16" name="Picture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51114" y="2092618"/>
            <a:ext cx="1203744" cy="2361501"/>
          </a:xfrm>
          <a:prstGeom prst="rect">
            <a:avLst/>
          </a:prstGeom>
        </p:spPr>
      </p:pic>
      <p:pic>
        <p:nvPicPr>
          <p:cNvPr id="19" name="Picture 1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27912" y="1681897"/>
            <a:ext cx="1175783" cy="2306647"/>
          </a:xfrm>
          <a:prstGeom prst="rect">
            <a:avLst/>
          </a:prstGeom>
        </p:spPr>
      </p:pic>
      <p:pic>
        <p:nvPicPr>
          <p:cNvPr id="20" name="Picture 1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41257" y="1685145"/>
            <a:ext cx="1175783" cy="2306647"/>
          </a:xfrm>
          <a:prstGeom prst="rect">
            <a:avLst/>
          </a:prstGeom>
        </p:spPr>
      </p:pic>
      <p:pic>
        <p:nvPicPr>
          <p:cNvPr id="22" name="Picture 2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32739" y="1699625"/>
            <a:ext cx="1175783" cy="2306647"/>
          </a:xfrm>
          <a:prstGeom prst="rect">
            <a:avLst/>
          </a:prstGeom>
        </p:spPr>
      </p:pic>
      <p:pic>
        <p:nvPicPr>
          <p:cNvPr id="24" name="Picture 2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24221" y="1699625"/>
            <a:ext cx="1175783" cy="2306647"/>
          </a:xfrm>
          <a:prstGeom prst="rect">
            <a:avLst/>
          </a:prstGeom>
        </p:spPr>
      </p:pic>
      <p:pic>
        <p:nvPicPr>
          <p:cNvPr id="25" name="Picture 2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33237" y="1699625"/>
            <a:ext cx="1175783" cy="2306647"/>
          </a:xfrm>
          <a:prstGeom prst="rect">
            <a:avLst/>
          </a:prstGeom>
        </p:spPr>
      </p:pic>
      <p:pic>
        <p:nvPicPr>
          <p:cNvPr id="26" name="Picture 2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20935" y="1699625"/>
            <a:ext cx="1175783" cy="2306647"/>
          </a:xfrm>
          <a:prstGeom prst="rect">
            <a:avLst/>
          </a:prstGeom>
        </p:spPr>
      </p:pic>
      <p:sp>
        <p:nvSpPr>
          <p:cNvPr id="21" name="Rounded Rectangle 20"/>
          <p:cNvSpPr/>
          <p:nvPr/>
        </p:nvSpPr>
        <p:spPr>
          <a:xfrm>
            <a:off x="4320060" y="1971003"/>
            <a:ext cx="5751662" cy="901620"/>
          </a:xfrm>
          <a:prstGeom prst="roundRect">
            <a:avLst/>
          </a:prstGeom>
          <a:solidFill>
            <a:srgbClr val="ACD697"/>
          </a:solidFill>
          <a:ln w="28575">
            <a:solidFill>
              <a:srgbClr val="6FBD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This helps to save trees, as paper is made from trees. </a:t>
            </a:r>
          </a:p>
        </p:txBody>
      </p:sp>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94072" y="3100737"/>
            <a:ext cx="1935883" cy="1458724"/>
          </a:xfrm>
          <a:prstGeom prst="rect">
            <a:avLst/>
          </a:prstGeom>
        </p:spPr>
      </p:pic>
    </p:spTree>
    <p:extLst>
      <p:ext uri="{BB962C8B-B14F-4D97-AF65-F5344CB8AC3E}">
        <p14:creationId xmlns:p14="http://schemas.microsoft.com/office/powerpoint/2010/main" val="373245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05556E-6 -3.33333E-6 L 0.47327 -0.01088 " pathEditMode="relative" rAng="0" ptsTypes="AA">
                                      <p:cBhvr>
                                        <p:cTn id="6" dur="5000" fill="hold"/>
                                        <p:tgtEl>
                                          <p:spTgt spid="8"/>
                                        </p:tgtEl>
                                        <p:attrNameLst>
                                          <p:attrName>ppt_x</p:attrName>
                                          <p:attrName>ppt_y</p:attrName>
                                        </p:attrNameLst>
                                      </p:cBhvr>
                                      <p:rCtr x="23663" y="-5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0"/>
          <p:cNvSpPr txBox="1">
            <a:spLocks/>
          </p:cNvSpPr>
          <p:nvPr/>
        </p:nvSpPr>
        <p:spPr>
          <a:xfrm>
            <a:off x="2036690" y="641392"/>
            <a:ext cx="7809189"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GB" sz="3600" dirty="0">
                <a:solidFill>
                  <a:srgbClr val="6FBD84"/>
                </a:solidFill>
              </a:rPr>
              <a:t>Sort and Recycle Your Rubbish </a:t>
            </a:r>
            <a:endParaRPr lang="en-GB" sz="3600" dirty="0">
              <a:solidFill>
                <a:srgbClr val="6FBD84"/>
              </a:solidFill>
              <a:latin typeface="Twinkl"/>
            </a:endParaRPr>
          </a:p>
        </p:txBody>
      </p:sp>
      <p:sp>
        <p:nvSpPr>
          <p:cNvPr id="10" name="Rectangle 9"/>
          <p:cNvSpPr/>
          <p:nvPr/>
        </p:nvSpPr>
        <p:spPr>
          <a:xfrm>
            <a:off x="2824933" y="4971820"/>
            <a:ext cx="7632700" cy="276999"/>
          </a:xfrm>
          <a:prstGeom prst="rect">
            <a:avLst/>
          </a:prstGeom>
        </p:spPr>
        <p:txBody>
          <a:bodyPr wrap="square" lIns="0" tIns="0" rIns="0" bIns="0">
            <a:spAutoFit/>
          </a:bodyPr>
          <a:lstStyle/>
          <a:p>
            <a:endParaRPr lang="en-GB" dirty="0">
              <a:solidFill>
                <a:srgbClr val="1C1C1C"/>
              </a:solidFill>
              <a:latin typeface="Twinkl"/>
            </a:endParaRPr>
          </a:p>
        </p:txBody>
      </p:sp>
      <p:sp>
        <p:nvSpPr>
          <p:cNvPr id="21" name="Rounded Rectangle 20"/>
          <p:cNvSpPr/>
          <p:nvPr/>
        </p:nvSpPr>
        <p:spPr>
          <a:xfrm>
            <a:off x="2139358" y="1524363"/>
            <a:ext cx="7916936" cy="870424"/>
          </a:xfrm>
          <a:prstGeom prst="roundRect">
            <a:avLst/>
          </a:prstGeom>
          <a:solidFill>
            <a:srgbClr val="ACD697"/>
          </a:solidFill>
          <a:ln w="28575">
            <a:solidFill>
              <a:srgbClr val="6FBD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Recycle plastic, paper and food waste by sorting them into the correct bins. </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46378" y="3168579"/>
            <a:ext cx="3654336" cy="3070115"/>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931513">
            <a:off x="9191763" y="2580967"/>
            <a:ext cx="311338" cy="446348"/>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4228167">
            <a:off x="8007959" y="2645625"/>
            <a:ext cx="531174" cy="414647"/>
          </a:xfrm>
          <a:prstGeom prst="rect">
            <a:avLst/>
          </a:prstGeom>
        </p:spPr>
      </p:pic>
      <p:pic>
        <p:nvPicPr>
          <p:cNvPr id="28" name="Picture 2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740357" flipH="1">
            <a:off x="6668212" y="2738993"/>
            <a:ext cx="844547" cy="343311"/>
          </a:xfrm>
          <a:prstGeom prst="rect">
            <a:avLst/>
          </a:prstGeom>
        </p:spPr>
      </p:pic>
      <p:pic>
        <p:nvPicPr>
          <p:cNvPr id="30" name="Picture 2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692058" y="4435616"/>
            <a:ext cx="1079086" cy="1810669"/>
          </a:xfrm>
          <a:prstGeom prst="rect">
            <a:avLst/>
          </a:prstGeom>
        </p:spPr>
      </p:pic>
      <p:pic>
        <p:nvPicPr>
          <p:cNvPr id="31" name="Picture 3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598704" y="4415660"/>
            <a:ext cx="1093354" cy="1811795"/>
          </a:xfrm>
          <a:prstGeom prst="rect">
            <a:avLst/>
          </a:prstGeom>
        </p:spPr>
      </p:pic>
      <p:pic>
        <p:nvPicPr>
          <p:cNvPr id="32" name="Picture 31"/>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8785412" y="4415660"/>
            <a:ext cx="1079086" cy="1811795"/>
          </a:xfrm>
          <a:prstGeom prst="rect">
            <a:avLst/>
          </a:prstGeom>
        </p:spPr>
      </p:pic>
      <p:sp>
        <p:nvSpPr>
          <p:cNvPr id="33" name="Oval 32"/>
          <p:cNvSpPr/>
          <p:nvPr/>
        </p:nvSpPr>
        <p:spPr>
          <a:xfrm>
            <a:off x="3177309" y="3196159"/>
            <a:ext cx="2770609" cy="2770609"/>
          </a:xfrm>
          <a:prstGeom prst="ellipse">
            <a:avLst/>
          </a:prstGeom>
          <a:solidFill>
            <a:srgbClr val="6FBD84"/>
          </a:solidFill>
          <a:ln w="28575">
            <a:solidFill>
              <a:srgbClr val="ACD6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Recycling helps to reduce waste and means less rubbish ends up in landfill sites. </a:t>
            </a:r>
          </a:p>
          <a:p>
            <a:pPr algn="ctr"/>
            <a:endParaRPr lang="en-GB" dirty="0">
              <a:solidFill>
                <a:prstClr val="white"/>
              </a:solidFill>
              <a:latin typeface="Twinkl"/>
            </a:endParaRPr>
          </a:p>
        </p:txBody>
      </p:sp>
      <p:pic>
        <p:nvPicPr>
          <p:cNvPr id="34" name="Picture 3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072683" y="3575917"/>
            <a:ext cx="2028314" cy="2791804"/>
          </a:xfrm>
          <a:prstGeom prst="rect">
            <a:avLst/>
          </a:prstGeom>
        </p:spPr>
      </p:pic>
      <p:pic>
        <p:nvPicPr>
          <p:cNvPr id="35" name="Picture 3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350651" y="4639156"/>
            <a:ext cx="1442781" cy="1227991"/>
          </a:xfrm>
          <a:prstGeom prst="rect">
            <a:avLst/>
          </a:prstGeom>
        </p:spPr>
      </p:pic>
    </p:spTree>
    <p:extLst>
      <p:ext uri="{BB962C8B-B14F-4D97-AF65-F5344CB8AC3E}">
        <p14:creationId xmlns:p14="http://schemas.microsoft.com/office/powerpoint/2010/main" val="136493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8" presetClass="emph" presetSubtype="0" fill="hold" nodeType="withEffect">
                                  <p:stCondLst>
                                    <p:cond delay="0"/>
                                  </p:stCondLst>
                                  <p:childTnLst>
                                    <p:animRot by="21600000">
                                      <p:cBhvr>
                                        <p:cTn id="8" dur="2000" fill="hold"/>
                                        <p:tgtEl>
                                          <p:spTgt spid="5"/>
                                        </p:tgtEl>
                                        <p:attrNameLst>
                                          <p:attrName>r</p:attrName>
                                        </p:attrNameLst>
                                      </p:cBhvr>
                                    </p:animRot>
                                  </p:childTnLst>
                                </p:cTn>
                              </p:par>
                              <p:par>
                                <p:cTn id="9" presetID="42" presetClass="path" presetSubtype="0" accel="50000" decel="50000" fill="hold" nodeType="withEffect">
                                  <p:stCondLst>
                                    <p:cond delay="0"/>
                                  </p:stCondLst>
                                  <p:childTnLst>
                                    <p:animMotion origin="layout" path="M 4.44444E-6 3.7037E-6 L 0.00104 0.30254 " pathEditMode="relative" rAng="0" ptsTypes="AA">
                                      <p:cBhvr>
                                        <p:cTn id="10" dur="2000" fill="hold"/>
                                        <p:tgtEl>
                                          <p:spTgt spid="5"/>
                                        </p:tgtEl>
                                        <p:attrNameLst>
                                          <p:attrName>ppt_x</p:attrName>
                                          <p:attrName>ppt_y</p:attrName>
                                        </p:attrNameLst>
                                      </p:cBhvr>
                                      <p:rCtr x="52" y="15116"/>
                                    </p:animMotion>
                                  </p:childTnLst>
                                </p:cTn>
                              </p:par>
                            </p:childTnLst>
                          </p:cTn>
                        </p:par>
                        <p:par>
                          <p:cTn id="11" fill="hold">
                            <p:stCondLst>
                              <p:cond delay="2000"/>
                            </p:stCondLst>
                            <p:childTnLst>
                              <p:par>
                                <p:cTn id="12" presetID="1" presetClass="entr" presetSubtype="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childTnLst>
                                </p:cTn>
                              </p:par>
                            </p:childTnLst>
                          </p:cTn>
                        </p:par>
                        <p:par>
                          <p:cTn id="14" fill="hold">
                            <p:stCondLst>
                              <p:cond delay="2000"/>
                            </p:stCondLst>
                            <p:childTnLst>
                              <p:par>
                                <p:cTn id="15" presetID="42" presetClass="path" presetSubtype="0" accel="50000" decel="50000" fill="hold" nodeType="afterEffect">
                                  <p:stCondLst>
                                    <p:cond delay="0"/>
                                  </p:stCondLst>
                                  <p:childTnLst>
                                    <p:animMotion origin="layout" path="M -0.00555 0.00509 L -0.00121 0.28588 " pathEditMode="relative" rAng="0" ptsTypes="AA">
                                      <p:cBhvr>
                                        <p:cTn id="16" dur="2000" fill="hold"/>
                                        <p:tgtEl>
                                          <p:spTgt spid="28"/>
                                        </p:tgtEl>
                                        <p:attrNameLst>
                                          <p:attrName>ppt_x</p:attrName>
                                          <p:attrName>ppt_y</p:attrName>
                                        </p:attrNameLst>
                                      </p:cBhvr>
                                      <p:rCtr x="208" y="14028"/>
                                    </p:animMotion>
                                  </p:childTnLst>
                                </p:cTn>
                              </p:par>
                              <p:par>
                                <p:cTn id="17" presetID="8" presetClass="emph" presetSubtype="0" fill="hold" nodeType="withEffect">
                                  <p:stCondLst>
                                    <p:cond delay="0"/>
                                  </p:stCondLst>
                                  <p:childTnLst>
                                    <p:animRot by="21600000">
                                      <p:cBhvr>
                                        <p:cTn id="18" dur="2000" fill="hold"/>
                                        <p:tgtEl>
                                          <p:spTgt spid="28"/>
                                        </p:tgtEl>
                                        <p:attrNameLst>
                                          <p:attrName>r</p:attrName>
                                        </p:attrNameLst>
                                      </p:cBhvr>
                                    </p:animRot>
                                  </p:childTnLst>
                                </p:cTn>
                              </p:par>
                            </p:childTnLst>
                          </p:cTn>
                        </p:par>
                        <p:par>
                          <p:cTn id="19" fill="hold">
                            <p:stCondLst>
                              <p:cond delay="4000"/>
                            </p:stCondLst>
                            <p:childTnLst>
                              <p:par>
                                <p:cTn id="20" presetID="1"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par>
                          <p:cTn id="22" fill="hold">
                            <p:stCondLst>
                              <p:cond delay="4000"/>
                            </p:stCondLst>
                            <p:childTnLst>
                              <p:par>
                                <p:cTn id="23" presetID="42" presetClass="path" presetSubtype="0" accel="50000" decel="50000" fill="hold" nodeType="afterEffect">
                                  <p:stCondLst>
                                    <p:cond delay="0"/>
                                  </p:stCondLst>
                                  <p:childTnLst>
                                    <p:animMotion origin="layout" path="M 0.00208 -0.04884 L 0.00261 0.30047 " pathEditMode="relative" rAng="0" ptsTypes="AA">
                                      <p:cBhvr>
                                        <p:cTn id="24" dur="2000" fill="hold"/>
                                        <p:tgtEl>
                                          <p:spTgt spid="9"/>
                                        </p:tgtEl>
                                        <p:attrNameLst>
                                          <p:attrName>ppt_x</p:attrName>
                                          <p:attrName>ppt_y</p:attrName>
                                        </p:attrNameLst>
                                      </p:cBhvr>
                                      <p:rCtr x="17" y="17454"/>
                                    </p:animMotion>
                                  </p:childTnLst>
                                </p:cTn>
                              </p:par>
                              <p:par>
                                <p:cTn id="25" presetID="8" presetClass="emph" presetSubtype="0" fill="hold" nodeType="withEffect">
                                  <p:stCondLst>
                                    <p:cond delay="0"/>
                                  </p:stCondLst>
                                  <p:childTnLst>
                                    <p:animRot by="21600000">
                                      <p:cBhvr>
                                        <p:cTn id="26" dur="2000" fill="hold"/>
                                        <p:tgtEl>
                                          <p:spTgt spid="9"/>
                                        </p:tgtEl>
                                        <p:attrNameLst>
                                          <p:attrName>r</p:attrName>
                                        </p:attrNameLst>
                                      </p:cBhvr>
                                    </p:animRot>
                                  </p:childTnLst>
                                </p:cTn>
                              </p:par>
                            </p:childTnLst>
                          </p:cTn>
                        </p:par>
                        <p:par>
                          <p:cTn id="27" fill="hold">
                            <p:stCondLst>
                              <p:cond delay="6000"/>
                            </p:stCondLst>
                            <p:childTnLst>
                              <p:par>
                                <p:cTn id="28" presetID="31"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1000" fill="hold"/>
                                        <p:tgtEl>
                                          <p:spTgt spid="33"/>
                                        </p:tgtEl>
                                        <p:attrNameLst>
                                          <p:attrName>ppt_w</p:attrName>
                                        </p:attrNameLst>
                                      </p:cBhvr>
                                      <p:tavLst>
                                        <p:tav tm="0">
                                          <p:val>
                                            <p:fltVal val="0"/>
                                          </p:val>
                                        </p:tav>
                                        <p:tav tm="100000">
                                          <p:val>
                                            <p:strVal val="#ppt_w"/>
                                          </p:val>
                                        </p:tav>
                                      </p:tavLst>
                                    </p:anim>
                                    <p:anim calcmode="lin" valueType="num">
                                      <p:cBhvr>
                                        <p:cTn id="31" dur="1000" fill="hold"/>
                                        <p:tgtEl>
                                          <p:spTgt spid="33"/>
                                        </p:tgtEl>
                                        <p:attrNameLst>
                                          <p:attrName>ppt_h</p:attrName>
                                        </p:attrNameLst>
                                      </p:cBhvr>
                                      <p:tavLst>
                                        <p:tav tm="0">
                                          <p:val>
                                            <p:fltVal val="0"/>
                                          </p:val>
                                        </p:tav>
                                        <p:tav tm="100000">
                                          <p:val>
                                            <p:strVal val="#ppt_h"/>
                                          </p:val>
                                        </p:tav>
                                      </p:tavLst>
                                    </p:anim>
                                    <p:anim calcmode="lin" valueType="num">
                                      <p:cBhvr>
                                        <p:cTn id="32" dur="1000" fill="hold"/>
                                        <p:tgtEl>
                                          <p:spTgt spid="33"/>
                                        </p:tgtEl>
                                        <p:attrNameLst>
                                          <p:attrName>style.rotation</p:attrName>
                                        </p:attrNameLst>
                                      </p:cBhvr>
                                      <p:tavLst>
                                        <p:tav tm="0">
                                          <p:val>
                                            <p:fltVal val="90"/>
                                          </p:val>
                                        </p:tav>
                                        <p:tav tm="100000">
                                          <p:val>
                                            <p:fltVal val="0"/>
                                          </p:val>
                                        </p:tav>
                                      </p:tavLst>
                                    </p:anim>
                                    <p:animEffect transition="in" filter="fade">
                                      <p:cBhvr>
                                        <p:cTn id="33" dur="1000"/>
                                        <p:tgtEl>
                                          <p:spTgt spid="33"/>
                                        </p:tgtEl>
                                      </p:cBhvr>
                                    </p:animEffect>
                                  </p:childTnLst>
                                </p:cTn>
                              </p:par>
                              <p:par>
                                <p:cTn id="34" presetID="31" presetClass="entr" presetSubtype="0"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1000" fill="hold"/>
                                        <p:tgtEl>
                                          <p:spTgt spid="34"/>
                                        </p:tgtEl>
                                        <p:attrNameLst>
                                          <p:attrName>ppt_w</p:attrName>
                                        </p:attrNameLst>
                                      </p:cBhvr>
                                      <p:tavLst>
                                        <p:tav tm="0">
                                          <p:val>
                                            <p:fltVal val="0"/>
                                          </p:val>
                                        </p:tav>
                                        <p:tav tm="100000">
                                          <p:val>
                                            <p:strVal val="#ppt_w"/>
                                          </p:val>
                                        </p:tav>
                                      </p:tavLst>
                                    </p:anim>
                                    <p:anim calcmode="lin" valueType="num">
                                      <p:cBhvr>
                                        <p:cTn id="37" dur="1000" fill="hold"/>
                                        <p:tgtEl>
                                          <p:spTgt spid="34"/>
                                        </p:tgtEl>
                                        <p:attrNameLst>
                                          <p:attrName>ppt_h</p:attrName>
                                        </p:attrNameLst>
                                      </p:cBhvr>
                                      <p:tavLst>
                                        <p:tav tm="0">
                                          <p:val>
                                            <p:fltVal val="0"/>
                                          </p:val>
                                        </p:tav>
                                        <p:tav tm="100000">
                                          <p:val>
                                            <p:strVal val="#ppt_h"/>
                                          </p:val>
                                        </p:tav>
                                      </p:tavLst>
                                    </p:anim>
                                    <p:anim calcmode="lin" valueType="num">
                                      <p:cBhvr>
                                        <p:cTn id="38" dur="1000" fill="hold"/>
                                        <p:tgtEl>
                                          <p:spTgt spid="34"/>
                                        </p:tgtEl>
                                        <p:attrNameLst>
                                          <p:attrName>style.rotation</p:attrName>
                                        </p:attrNameLst>
                                      </p:cBhvr>
                                      <p:tavLst>
                                        <p:tav tm="0">
                                          <p:val>
                                            <p:fltVal val="90"/>
                                          </p:val>
                                        </p:tav>
                                        <p:tav tm="100000">
                                          <p:val>
                                            <p:fltVal val="0"/>
                                          </p:val>
                                        </p:tav>
                                      </p:tavLst>
                                    </p:anim>
                                    <p:animEffect transition="in" filter="fade">
                                      <p:cBhvr>
                                        <p:cTn id="39" dur="1000"/>
                                        <p:tgtEl>
                                          <p:spTgt spid="34"/>
                                        </p:tgtEl>
                                      </p:cBhvr>
                                    </p:animEffect>
                                  </p:childTnLst>
                                </p:cTn>
                              </p:par>
                            </p:childTnLst>
                          </p:cTn>
                        </p:par>
                        <p:par>
                          <p:cTn id="40" fill="hold">
                            <p:stCondLst>
                              <p:cond delay="7000"/>
                            </p:stCondLst>
                            <p:childTnLst>
                              <p:par>
                                <p:cTn id="41" presetID="42" presetClass="entr" presetSubtype="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0"/>
          <p:cNvSpPr txBox="1">
            <a:spLocks/>
          </p:cNvSpPr>
          <p:nvPr/>
        </p:nvSpPr>
        <p:spPr>
          <a:xfrm>
            <a:off x="2036690" y="641392"/>
            <a:ext cx="7809189"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GB" sz="3600" dirty="0">
                <a:solidFill>
                  <a:srgbClr val="6FBD84"/>
                </a:solidFill>
              </a:rPr>
              <a:t>Can You Sort and Recycle This Rubbish?</a:t>
            </a:r>
            <a:endParaRPr lang="en-GB" sz="3600" dirty="0">
              <a:solidFill>
                <a:srgbClr val="6FBD84"/>
              </a:solidFill>
              <a:latin typeface="Twinkl"/>
            </a:endParaRPr>
          </a:p>
        </p:txBody>
      </p:sp>
      <p:sp>
        <p:nvSpPr>
          <p:cNvPr id="10" name="Rectangle 9"/>
          <p:cNvSpPr/>
          <p:nvPr/>
        </p:nvSpPr>
        <p:spPr>
          <a:xfrm>
            <a:off x="2824933" y="4971820"/>
            <a:ext cx="7632700" cy="276999"/>
          </a:xfrm>
          <a:prstGeom prst="rect">
            <a:avLst/>
          </a:prstGeom>
        </p:spPr>
        <p:txBody>
          <a:bodyPr wrap="square" lIns="0" tIns="0" rIns="0" bIns="0">
            <a:spAutoFit/>
          </a:bodyPr>
          <a:lstStyle/>
          <a:p>
            <a:endParaRPr lang="en-GB" dirty="0">
              <a:solidFill>
                <a:srgbClr val="1C1C1C"/>
              </a:solidFill>
              <a:latin typeface="Twinkl"/>
            </a:endParaRP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274097" y="2945487"/>
            <a:ext cx="2516979" cy="3371850"/>
          </a:xfrm>
          <a:prstGeom prst="rect">
            <a:avLst/>
          </a:prstGeom>
        </p:spPr>
      </p:pic>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05725" y="2945487"/>
            <a:ext cx="2400300" cy="3371850"/>
          </a:xfrm>
          <a:prstGeom prst="rect">
            <a:avLst/>
          </a:prstGeom>
        </p:spPr>
      </p:pic>
      <p:pic>
        <p:nvPicPr>
          <p:cNvPr id="8" name="Picture 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829176" y="2945488"/>
            <a:ext cx="2733675" cy="3474363"/>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41283" y="1884314"/>
            <a:ext cx="415410" cy="571286"/>
          </a:xfrm>
          <a:prstGeom prst="rect">
            <a:avLst/>
          </a:prstGeom>
        </p:spPr>
      </p:pic>
      <p:pic>
        <p:nvPicPr>
          <p:cNvPr id="12" name="Picture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089623" y="1473039"/>
            <a:ext cx="729903" cy="1027910"/>
          </a:xfrm>
          <a:prstGeom prst="rect">
            <a:avLst/>
          </a:prstGeom>
        </p:spPr>
      </p:pic>
      <p:pic>
        <p:nvPicPr>
          <p:cNvPr id="13" name="Picture 1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205199" y="1635698"/>
            <a:ext cx="1676400" cy="734266"/>
          </a:xfrm>
          <a:prstGeom prst="rect">
            <a:avLst/>
          </a:prstGeom>
        </p:spPr>
      </p:pic>
      <p:pic>
        <p:nvPicPr>
          <p:cNvPr id="22" name="Picture 21"/>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274097" y="3733800"/>
            <a:ext cx="2516979" cy="2583537"/>
          </a:xfrm>
          <a:prstGeom prst="rect">
            <a:avLst/>
          </a:prstGeom>
        </p:spPr>
      </p:pic>
      <p:pic>
        <p:nvPicPr>
          <p:cNvPr id="26" name="Picture 25"/>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7705725" y="3679753"/>
            <a:ext cx="2400300" cy="2637583"/>
          </a:xfrm>
          <a:prstGeom prst="rect">
            <a:avLst/>
          </a:prstGeom>
        </p:spPr>
      </p:pic>
      <p:pic>
        <p:nvPicPr>
          <p:cNvPr id="27" name="Picture 26"/>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4829176" y="3498574"/>
            <a:ext cx="2733675" cy="2921276"/>
          </a:xfrm>
          <a:prstGeom prst="rect">
            <a:avLst/>
          </a:prstGeom>
        </p:spPr>
      </p:pic>
    </p:spTree>
    <p:extLst>
      <p:ext uri="{BB962C8B-B14F-4D97-AF65-F5344CB8AC3E}">
        <p14:creationId xmlns:p14="http://schemas.microsoft.com/office/powerpoint/2010/main" val="618093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path" presetSubtype="0" accel="50000" decel="50000" fill="hold" nodeType="clickEffect">
                                  <p:stCondLst>
                                    <p:cond delay="0"/>
                                  </p:stCondLst>
                                  <p:childTnLst>
                                    <p:animMotion origin="layout" path="M 8.33333E-7 4.81481E-6 L -0.14844 4.81481E-6 C -0.21493 4.81481E-6 -0.29635 0.0824 -0.29635 0.14976 L -0.29635 0.30023 " pathEditMode="relative" rAng="0" ptsTypes="AAAA">
                                      <p:cBhvr>
                                        <p:cTn id="6" dur="3000" fill="hold"/>
                                        <p:tgtEl>
                                          <p:spTgt spid="11"/>
                                        </p:tgtEl>
                                        <p:attrNameLst>
                                          <p:attrName>ppt_x</p:attrName>
                                          <p:attrName>ppt_y</p:attrName>
                                        </p:attrNameLst>
                                      </p:cBhvr>
                                      <p:rCtr x="-14826" y="15000"/>
                                    </p:animMotion>
                                  </p:childTnLst>
                                </p:cTn>
                              </p:par>
                            </p:childTnLst>
                          </p:cTn>
                        </p:par>
                      </p:childTnLst>
                    </p:cTn>
                  </p:par>
                  <p:par>
                    <p:cTn id="7" fill="hold">
                      <p:stCondLst>
                        <p:cond delay="indefinite"/>
                      </p:stCondLst>
                      <p:childTnLst>
                        <p:par>
                          <p:cTn id="8" fill="hold">
                            <p:stCondLst>
                              <p:cond delay="0"/>
                            </p:stCondLst>
                            <p:childTnLst>
                              <p:par>
                                <p:cTn id="9" presetID="50" presetClass="path" presetSubtype="0" accel="50000" decel="50000" fill="hold" nodeType="clickEffect">
                                  <p:stCondLst>
                                    <p:cond delay="0"/>
                                  </p:stCondLst>
                                  <p:childTnLst>
                                    <p:animMotion origin="layout" path="M -1.11111E-6 -3.33333E-6 L 0.30017 -3.33333E-6 C 0.43455 -3.33333E-6 0.60035 0.10787 0.60035 0.19537 L 0.60035 0.39098 " pathEditMode="relative" rAng="0" ptsTypes="AAAA">
                                      <p:cBhvr>
                                        <p:cTn id="10" dur="3000" fill="hold"/>
                                        <p:tgtEl>
                                          <p:spTgt spid="12"/>
                                        </p:tgtEl>
                                        <p:attrNameLst>
                                          <p:attrName>ppt_x</p:attrName>
                                          <p:attrName>ppt_y</p:attrName>
                                        </p:attrNameLst>
                                      </p:cBhvr>
                                      <p:rCtr x="30017" y="19537"/>
                                    </p:animMotion>
                                  </p:childTnLst>
                                </p:cTn>
                              </p:par>
                            </p:childTnLst>
                          </p:cTn>
                        </p:par>
                      </p:childTnLst>
                    </p:cTn>
                  </p:par>
                  <p:par>
                    <p:cTn id="11" fill="hold">
                      <p:stCondLst>
                        <p:cond delay="indefinite"/>
                      </p:stCondLst>
                      <p:childTnLst>
                        <p:par>
                          <p:cTn id="12" fill="hold">
                            <p:stCondLst>
                              <p:cond delay="0"/>
                            </p:stCondLst>
                            <p:childTnLst>
                              <p:par>
                                <p:cTn id="13" presetID="50" presetClass="path" presetSubtype="0" accel="50000" decel="50000" fill="hold" nodeType="clickEffect">
                                  <p:stCondLst>
                                    <p:cond delay="0"/>
                                  </p:stCondLst>
                                  <p:childTnLst>
                                    <p:animMotion origin="layout" path="M 4.16667E-6 1.85185E-6 L -0.15452 1.85185E-6 C -0.22362 1.85185E-6 -0.30868 0.08634 -0.30868 0.15671 L -0.30868 0.31342 " pathEditMode="relative" rAng="0" ptsTypes="AAAA">
                                      <p:cBhvr>
                                        <p:cTn id="14" dur="3000" fill="hold"/>
                                        <p:tgtEl>
                                          <p:spTgt spid="13"/>
                                        </p:tgtEl>
                                        <p:attrNameLst>
                                          <p:attrName>ppt_x</p:attrName>
                                          <p:attrName>ppt_y</p:attrName>
                                        </p:attrNameLst>
                                      </p:cBhvr>
                                      <p:rCtr x="-15434" y="1567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0"/>
          <p:cNvSpPr txBox="1">
            <a:spLocks/>
          </p:cNvSpPr>
          <p:nvPr/>
        </p:nvSpPr>
        <p:spPr>
          <a:xfrm>
            <a:off x="2036690" y="641392"/>
            <a:ext cx="7809189"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GB" sz="3600" dirty="0">
                <a:solidFill>
                  <a:srgbClr val="6FBD84"/>
                </a:solidFill>
              </a:rPr>
              <a:t>Walk Instead of Going by Car </a:t>
            </a:r>
            <a:endParaRPr lang="en-GB" sz="3600" dirty="0">
              <a:solidFill>
                <a:srgbClr val="6FBD84"/>
              </a:solidFill>
              <a:latin typeface="Twinkl"/>
            </a:endParaRPr>
          </a:p>
        </p:txBody>
      </p:sp>
      <p:pic>
        <p:nvPicPr>
          <p:cNvPr id="17" name="Picture 1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V="1">
            <a:off x="-2303503" y="2861986"/>
            <a:ext cx="502376" cy="504914"/>
          </a:xfrm>
          <a:prstGeom prst="rect">
            <a:avLst/>
          </a:prstGeom>
        </p:spPr>
      </p:pic>
      <p:sp>
        <p:nvSpPr>
          <p:cNvPr id="20" name="Rounded Rectangle 19"/>
          <p:cNvSpPr/>
          <p:nvPr/>
        </p:nvSpPr>
        <p:spPr>
          <a:xfrm>
            <a:off x="2362945" y="2402138"/>
            <a:ext cx="4656392" cy="901620"/>
          </a:xfrm>
          <a:prstGeom prst="roundRect">
            <a:avLst/>
          </a:prstGeom>
          <a:solidFill>
            <a:srgbClr val="ACD697"/>
          </a:solidFill>
          <a:ln w="28575">
            <a:solidFill>
              <a:srgbClr val="6FBD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Cars produce harmful gases that can damage the environment. </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2491" y="1977717"/>
            <a:ext cx="2914436" cy="1402141"/>
          </a:xfrm>
          <a:prstGeom prst="rect">
            <a:avLst/>
          </a:prstGeom>
        </p:spPr>
      </p:pic>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V="1">
            <a:off x="1233454" y="2874943"/>
            <a:ext cx="502376" cy="504914"/>
          </a:xfrm>
          <a:prstGeom prst="rect">
            <a:avLst/>
          </a:prstGeom>
        </p:spPr>
      </p:pic>
      <p:pic>
        <p:nvPicPr>
          <p:cNvPr id="19" name="Picture 1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V="1">
            <a:off x="-2303503" y="2868465"/>
            <a:ext cx="502376" cy="504914"/>
          </a:xfrm>
          <a:prstGeom prst="rect">
            <a:avLst/>
          </a:prstGeom>
        </p:spPr>
      </p:pic>
      <p:sp>
        <p:nvSpPr>
          <p:cNvPr id="21" name="Rounded Rectangle 20"/>
          <p:cNvSpPr/>
          <p:nvPr/>
        </p:nvSpPr>
        <p:spPr>
          <a:xfrm>
            <a:off x="3586963" y="4208849"/>
            <a:ext cx="5289755" cy="1401512"/>
          </a:xfrm>
          <a:prstGeom prst="roundRect">
            <a:avLst/>
          </a:prstGeom>
          <a:solidFill>
            <a:srgbClr val="6FBD84"/>
          </a:solidFill>
          <a:ln w="28575">
            <a:solidFill>
              <a:srgbClr val="ACD6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Walking is good exercise and helps you to stay fit and healthy.</a:t>
            </a:r>
          </a:p>
        </p:txBody>
      </p:sp>
      <p:pic>
        <p:nvPicPr>
          <p:cNvPr id="14" name="Picture 1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390689" y="2135067"/>
            <a:ext cx="628649" cy="878680"/>
          </a:xfrm>
          <a:prstGeom prst="rect">
            <a:avLst/>
          </a:prstGeom>
        </p:spPr>
      </p:pic>
      <p:pic>
        <p:nvPicPr>
          <p:cNvPr id="23" name="Picture 22"/>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2178303">
            <a:off x="6601984" y="1657310"/>
            <a:ext cx="458469" cy="640815"/>
          </a:xfrm>
          <a:prstGeom prst="rect">
            <a:avLst/>
          </a:prstGeom>
        </p:spPr>
      </p:pic>
      <p:pic>
        <p:nvPicPr>
          <p:cNvPr id="24" name="Picture 23"/>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21446685">
            <a:off x="6164896" y="1483857"/>
            <a:ext cx="441823" cy="617548"/>
          </a:xfrm>
          <a:prstGeom prst="rect">
            <a:avLst/>
          </a:prstGeom>
        </p:spPr>
      </p:pic>
      <p:pic>
        <p:nvPicPr>
          <p:cNvPr id="10" name="Picture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396955" y="3733601"/>
            <a:ext cx="1847829" cy="2333171"/>
          </a:xfrm>
          <a:prstGeom prst="rect">
            <a:avLst/>
          </a:prstGeom>
        </p:spPr>
      </p:pic>
      <p:pic>
        <p:nvPicPr>
          <p:cNvPr id="11" name="Picture 1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205715" y="3733600"/>
            <a:ext cx="1059978" cy="2175124"/>
          </a:xfrm>
          <a:prstGeom prst="rect">
            <a:avLst/>
          </a:prstGeom>
        </p:spPr>
      </p:pic>
    </p:spTree>
    <p:extLst>
      <p:ext uri="{BB962C8B-B14F-4D97-AF65-F5344CB8AC3E}">
        <p14:creationId xmlns:p14="http://schemas.microsoft.com/office/powerpoint/2010/main" val="1083569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38889E-6 7.40741E-7 L 0.88576 7.40741E-7 " pathEditMode="relative" rAng="0" ptsTypes="AA">
                                      <p:cBhvr>
                                        <p:cTn id="6" dur="3000" fill="hold"/>
                                        <p:tgtEl>
                                          <p:spTgt spid="2"/>
                                        </p:tgtEl>
                                        <p:attrNameLst>
                                          <p:attrName>ppt_x</p:attrName>
                                          <p:attrName>ppt_y</p:attrName>
                                        </p:attrNameLst>
                                      </p:cBhvr>
                                      <p:rCtr x="44288" y="0"/>
                                    </p:animMotion>
                                  </p:childTnLst>
                                </p:cTn>
                              </p:par>
                              <p:par>
                                <p:cTn id="7" presetID="42" presetClass="path" presetSubtype="0" accel="50000" decel="50000" fill="hold" nodeType="withEffect">
                                  <p:stCondLst>
                                    <p:cond delay="0"/>
                                  </p:stCondLst>
                                  <p:childTnLst>
                                    <p:animMotion origin="layout" path="M 2.77778E-7 1.48148E-6 L 0.88559 0.00092 " pathEditMode="relative" rAng="0" ptsTypes="AA">
                                      <p:cBhvr>
                                        <p:cTn id="8" dur="3000" fill="hold"/>
                                        <p:tgtEl>
                                          <p:spTgt spid="5"/>
                                        </p:tgtEl>
                                        <p:attrNameLst>
                                          <p:attrName>ppt_x</p:attrName>
                                          <p:attrName>ppt_y</p:attrName>
                                        </p:attrNameLst>
                                      </p:cBhvr>
                                      <p:rCtr x="44271" y="46"/>
                                    </p:animMotion>
                                  </p:childTnLst>
                                </p:cTn>
                              </p:par>
                              <p:par>
                                <p:cTn id="9" presetID="8" presetClass="emph" presetSubtype="0" decel="40000" fill="hold" nodeType="withEffect">
                                  <p:stCondLst>
                                    <p:cond delay="0"/>
                                  </p:stCondLst>
                                  <p:childTnLst>
                                    <p:animRot by="21600000">
                                      <p:cBhvr>
                                        <p:cTn id="10" dur="3000" fill="hold"/>
                                        <p:tgtEl>
                                          <p:spTgt spid="5"/>
                                        </p:tgtEl>
                                        <p:attrNameLst>
                                          <p:attrName>r</p:attrName>
                                        </p:attrNameLst>
                                      </p:cBhvr>
                                    </p:animRot>
                                  </p:childTnLst>
                                </p:cTn>
                              </p:par>
                              <p:par>
                                <p:cTn id="11" presetID="42" presetClass="path" presetSubtype="0" accel="50000" decel="50000" fill="hold" nodeType="withEffect">
                                  <p:stCondLst>
                                    <p:cond delay="0"/>
                                  </p:stCondLst>
                                  <p:childTnLst>
                                    <p:animMotion origin="layout" path="M -8.33333E-7 -2.59259E-6 L 0.88559 0.00093 " pathEditMode="relative" rAng="0" ptsTypes="AA">
                                      <p:cBhvr>
                                        <p:cTn id="12" dur="3000" fill="hold"/>
                                        <p:tgtEl>
                                          <p:spTgt spid="19"/>
                                        </p:tgtEl>
                                        <p:attrNameLst>
                                          <p:attrName>ppt_x</p:attrName>
                                          <p:attrName>ppt_y</p:attrName>
                                        </p:attrNameLst>
                                      </p:cBhvr>
                                      <p:rCtr x="44271" y="46"/>
                                    </p:animMotion>
                                  </p:childTnLst>
                                </p:cTn>
                              </p:par>
                              <p:par>
                                <p:cTn id="13" presetID="8" presetClass="emph" presetSubtype="0" decel="40000" fill="hold" nodeType="withEffect">
                                  <p:stCondLst>
                                    <p:cond delay="0"/>
                                  </p:stCondLst>
                                  <p:childTnLst>
                                    <p:animRot by="21600000">
                                      <p:cBhvr>
                                        <p:cTn id="14" dur="3000" fill="hold"/>
                                        <p:tgtEl>
                                          <p:spTgt spid="19"/>
                                        </p:tgtEl>
                                        <p:attrNameLst>
                                          <p:attrName>r</p:attrName>
                                        </p:attrNameLst>
                                      </p:cBhvr>
                                    </p:animRot>
                                  </p:childTnLst>
                                </p:cTn>
                              </p:par>
                            </p:childTnLst>
                          </p:cTn>
                        </p:par>
                        <p:par>
                          <p:cTn id="15" fill="hold">
                            <p:stCondLst>
                              <p:cond delay="300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3000"/>
                                        <p:tgtEl>
                                          <p:spTgt spid="14"/>
                                        </p:tgtEl>
                                      </p:cBhvr>
                                    </p:animEffect>
                                  </p:childTnLst>
                                </p:cTn>
                              </p:par>
                              <p:par>
                                <p:cTn id="19" presetID="10" presetClass="entr" presetSubtype="0" fill="hold" nodeType="withEffect">
                                  <p:stCondLst>
                                    <p:cond delay="15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2000"/>
                                        <p:tgtEl>
                                          <p:spTgt spid="23"/>
                                        </p:tgtEl>
                                      </p:cBhvr>
                                    </p:animEffect>
                                  </p:childTnLst>
                                </p:cTn>
                              </p:par>
                              <p:par>
                                <p:cTn id="22" presetID="10" presetClass="entr" presetSubtype="0" fill="hold" nodeType="withEffect">
                                  <p:stCondLst>
                                    <p:cond delay="200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2000"/>
                                        <p:tgtEl>
                                          <p:spTgt spid="24"/>
                                        </p:tgtEl>
                                      </p:cBhvr>
                                    </p:animEffect>
                                  </p:childTnLst>
                                </p:cTn>
                              </p:par>
                            </p:childTnLst>
                          </p:cTn>
                        </p:par>
                        <p:par>
                          <p:cTn id="25" fill="hold">
                            <p:stCondLst>
                              <p:cond delay="7000"/>
                            </p:stCondLst>
                            <p:childTnLst>
                              <p:par>
                                <p:cTn id="26" presetID="42" presetClass="path" presetSubtype="0" accel="50000" decel="50000" fill="hold" nodeType="afterEffect">
                                  <p:stCondLst>
                                    <p:cond delay="0"/>
                                  </p:stCondLst>
                                  <p:childTnLst>
                                    <p:animMotion origin="layout" path="M -4.16667E-6 -3.33333E-6 L -0.68819 -0.0081 " pathEditMode="relative" rAng="0" ptsTypes="AA">
                                      <p:cBhvr>
                                        <p:cTn id="27" dur="2000" fill="hold"/>
                                        <p:tgtEl>
                                          <p:spTgt spid="10"/>
                                        </p:tgtEl>
                                        <p:attrNameLst>
                                          <p:attrName>ppt_x</p:attrName>
                                          <p:attrName>ppt_y</p:attrName>
                                        </p:attrNameLst>
                                      </p:cBhvr>
                                      <p:rCtr x="-34410" y="-417"/>
                                    </p:animMotion>
                                  </p:childTnLst>
                                </p:cTn>
                              </p:par>
                              <p:par>
                                <p:cTn id="28" presetID="42" presetClass="path" presetSubtype="0" accel="50000" decel="50000" fill="hold" nodeType="withEffect">
                                  <p:stCondLst>
                                    <p:cond delay="0"/>
                                  </p:stCondLst>
                                  <p:childTnLst>
                                    <p:animMotion origin="layout" path="M 4.72222E-6 7.40741E-7 L 0.72014 0.01157 " pathEditMode="relative" rAng="0" ptsTypes="AA">
                                      <p:cBhvr>
                                        <p:cTn id="29" dur="2000" fill="hold"/>
                                        <p:tgtEl>
                                          <p:spTgt spid="11"/>
                                        </p:tgtEl>
                                        <p:attrNameLst>
                                          <p:attrName>ppt_x</p:attrName>
                                          <p:attrName>ppt_y</p:attrName>
                                        </p:attrNameLst>
                                      </p:cBhvr>
                                      <p:rCtr x="36649" y="903"/>
                                    </p:animMotion>
                                  </p:childTnLst>
                                </p:cTn>
                              </p:par>
                              <p:par>
                                <p:cTn id="30" presetID="16" presetClass="entr" presetSubtype="21"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34732" y="3329559"/>
            <a:ext cx="1033054" cy="1430480"/>
          </a:xfrm>
          <a:prstGeom prst="rect">
            <a:avLst/>
          </a:prstGeom>
        </p:spPr>
      </p:pic>
      <p:pic>
        <p:nvPicPr>
          <p:cNvPr id="25" name="Picture 2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45543" y="3704695"/>
            <a:ext cx="1153850" cy="1597746"/>
          </a:xfrm>
          <a:prstGeom prst="rect">
            <a:avLst/>
          </a:prstGeom>
        </p:spPr>
      </p:pic>
      <p:pic>
        <p:nvPicPr>
          <p:cNvPr id="18" name="Picture 1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35896" y="3704695"/>
            <a:ext cx="1153850" cy="1597746"/>
          </a:xfrm>
          <a:prstGeom prst="rect">
            <a:avLst/>
          </a:prstGeom>
        </p:spPr>
      </p:pic>
      <p:sp>
        <p:nvSpPr>
          <p:cNvPr id="7" name="Title 20"/>
          <p:cNvSpPr txBox="1">
            <a:spLocks/>
          </p:cNvSpPr>
          <p:nvPr/>
        </p:nvSpPr>
        <p:spPr>
          <a:xfrm>
            <a:off x="2327245" y="656786"/>
            <a:ext cx="7809189"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GB" sz="3600" dirty="0">
                <a:solidFill>
                  <a:srgbClr val="6FBD84"/>
                </a:solidFill>
              </a:rPr>
              <a:t>Take a Reusable Bag When You Go to the Supermarket or Shops</a:t>
            </a:r>
            <a:endParaRPr lang="en-GB" sz="3600" dirty="0">
              <a:solidFill>
                <a:srgbClr val="6FBD84"/>
              </a:solidFill>
              <a:latin typeface="Twinkl"/>
            </a:endParaRPr>
          </a:p>
        </p:txBody>
      </p:sp>
      <p:sp>
        <p:nvSpPr>
          <p:cNvPr id="15" name="Rounded Rectangle 14"/>
          <p:cNvSpPr/>
          <p:nvPr/>
        </p:nvSpPr>
        <p:spPr>
          <a:xfrm>
            <a:off x="2431311" y="2179947"/>
            <a:ext cx="7330834" cy="901620"/>
          </a:xfrm>
          <a:prstGeom prst="roundRect">
            <a:avLst/>
          </a:prstGeom>
          <a:solidFill>
            <a:srgbClr val="ACD697"/>
          </a:solidFill>
          <a:ln w="28575">
            <a:solidFill>
              <a:srgbClr val="6FBD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Using reusable bags helps us to use fewer plastic bags, which can damage the environment if they become rubbish.</a:t>
            </a:r>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69157" y="4247098"/>
            <a:ext cx="1339065" cy="1854217"/>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00685" y="4503568"/>
            <a:ext cx="1153850" cy="1597746"/>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53218" y="3193374"/>
            <a:ext cx="1738235" cy="2980962"/>
          </a:xfrm>
          <a:prstGeom prst="rect">
            <a:avLst/>
          </a:prstGeom>
        </p:spPr>
      </p:pic>
      <p:pic>
        <p:nvPicPr>
          <p:cNvPr id="36" name="Picture 3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39417" y="3648359"/>
            <a:ext cx="2612252" cy="2223361"/>
          </a:xfrm>
          <a:prstGeom prst="rect">
            <a:avLst/>
          </a:prstGeom>
        </p:spPr>
      </p:pic>
    </p:spTree>
    <p:extLst>
      <p:ext uri="{BB962C8B-B14F-4D97-AF65-F5344CB8AC3E}">
        <p14:creationId xmlns:p14="http://schemas.microsoft.com/office/powerpoint/2010/main" val="63150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0"/>
          <p:cNvSpPr txBox="1">
            <a:spLocks/>
          </p:cNvSpPr>
          <p:nvPr/>
        </p:nvSpPr>
        <p:spPr>
          <a:xfrm>
            <a:off x="2327245" y="656786"/>
            <a:ext cx="7809189"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US" sz="3600" dirty="0">
                <a:solidFill>
                  <a:srgbClr val="6FBD84"/>
                </a:solidFill>
              </a:rPr>
              <a:t>Use a Refillable Water Bottle</a:t>
            </a:r>
            <a:endParaRPr lang="en-GB" sz="3600" dirty="0">
              <a:solidFill>
                <a:srgbClr val="6FBD84"/>
              </a:solidFill>
              <a:latin typeface="Twinkl"/>
            </a:endParaRPr>
          </a:p>
        </p:txBody>
      </p:sp>
      <p:sp>
        <p:nvSpPr>
          <p:cNvPr id="2" name="Oval 1"/>
          <p:cNvSpPr/>
          <p:nvPr/>
        </p:nvSpPr>
        <p:spPr>
          <a:xfrm>
            <a:off x="4785078" y="2039074"/>
            <a:ext cx="2756529" cy="2756529"/>
          </a:xfrm>
          <a:prstGeom prst="ellipse">
            <a:avLst/>
          </a:prstGeom>
          <a:solidFill>
            <a:srgbClr val="6FBD84"/>
          </a:solidFill>
          <a:ln w="28575">
            <a:solidFill>
              <a:srgbClr val="ACD6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This helps to reduce plastic waste and saves </a:t>
            </a:r>
            <a:r>
              <a:rPr lang="en-GB">
                <a:solidFill>
                  <a:prstClr val="white"/>
                </a:solidFill>
                <a:latin typeface="Twinkl"/>
              </a:rPr>
              <a:t>you money.</a:t>
            </a:r>
            <a:endParaRPr lang="en-GB" dirty="0">
              <a:solidFill>
                <a:prstClr val="white"/>
              </a:solidFill>
              <a:latin typeface="Twinkl"/>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3684517">
            <a:off x="2704074" y="753981"/>
            <a:ext cx="366379" cy="1125026"/>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976845">
            <a:off x="3036732" y="859768"/>
            <a:ext cx="365147" cy="1125026"/>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4544529">
            <a:off x="3274171" y="863850"/>
            <a:ext cx="344294" cy="1125026"/>
          </a:xfrm>
          <a:prstGeom prst="rect">
            <a:avLst/>
          </a:prstGeom>
        </p:spPr>
      </p:pic>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9013909">
            <a:off x="3177108" y="831297"/>
            <a:ext cx="366379" cy="1125026"/>
          </a:xfrm>
          <a:prstGeom prst="rect">
            <a:avLst/>
          </a:prstGeom>
        </p:spPr>
      </p:pic>
      <p:pic>
        <p:nvPicPr>
          <p:cNvPr id="11" name="Picture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461112">
            <a:off x="2436700" y="919372"/>
            <a:ext cx="366379" cy="1125026"/>
          </a:xfrm>
          <a:prstGeom prst="rect">
            <a:avLst/>
          </a:prstGeom>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227415">
            <a:off x="2901111" y="770662"/>
            <a:ext cx="344294" cy="1125026"/>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200948">
            <a:off x="3235062" y="952367"/>
            <a:ext cx="344294" cy="1125026"/>
          </a:xfrm>
          <a:prstGeom prst="rect">
            <a:avLst/>
          </a:prstGeom>
        </p:spPr>
      </p:pic>
      <p:pic>
        <p:nvPicPr>
          <p:cNvPr id="14" name="Picture 1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0059857">
            <a:off x="3414707" y="788577"/>
            <a:ext cx="366379" cy="1125026"/>
          </a:xfrm>
          <a:prstGeom prst="rect">
            <a:avLst/>
          </a:prstGeom>
        </p:spPr>
      </p:pic>
      <p:pic>
        <p:nvPicPr>
          <p:cNvPr id="16" name="Picture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227415">
            <a:off x="3793433" y="798155"/>
            <a:ext cx="344294" cy="1125026"/>
          </a:xfrm>
          <a:prstGeom prst="rect">
            <a:avLst/>
          </a:prstGeom>
        </p:spPr>
      </p:pic>
      <p:pic>
        <p:nvPicPr>
          <p:cNvPr id="17" name="Picture 1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9833887">
            <a:off x="3698307" y="703977"/>
            <a:ext cx="366379" cy="1125026"/>
          </a:xfrm>
          <a:prstGeom prst="rect">
            <a:avLst/>
          </a:prstGeom>
        </p:spPr>
      </p:pic>
      <p:pic>
        <p:nvPicPr>
          <p:cNvPr id="18" name="Picture 1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227415">
            <a:off x="3793433" y="940958"/>
            <a:ext cx="344294" cy="1125026"/>
          </a:xfrm>
          <a:prstGeom prst="rect">
            <a:avLst/>
          </a:prstGeom>
        </p:spPr>
      </p:pic>
      <p:pic>
        <p:nvPicPr>
          <p:cNvPr id="19" name="Picture 1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0059857">
            <a:off x="3502140" y="862221"/>
            <a:ext cx="366379" cy="1125026"/>
          </a:xfrm>
          <a:prstGeom prst="rect">
            <a:avLst/>
          </a:prstGeom>
        </p:spPr>
      </p:pic>
      <p:pic>
        <p:nvPicPr>
          <p:cNvPr id="20" name="Picture 1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9047253">
            <a:off x="3907781" y="969062"/>
            <a:ext cx="344294" cy="1125026"/>
          </a:xfrm>
          <a:prstGeom prst="rect">
            <a:avLst/>
          </a:prstGeom>
        </p:spPr>
      </p:pic>
      <p:pic>
        <p:nvPicPr>
          <p:cNvPr id="21" name="Picture 2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4464099">
            <a:off x="2899629" y="787316"/>
            <a:ext cx="366379" cy="1125026"/>
          </a:xfrm>
          <a:prstGeom prst="rect">
            <a:avLst/>
          </a:prstGeom>
        </p:spPr>
      </p:pic>
      <p:pic>
        <p:nvPicPr>
          <p:cNvPr id="22" name="Picture 2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200948">
            <a:off x="3439195" y="777420"/>
            <a:ext cx="344294" cy="1125026"/>
          </a:xfrm>
          <a:prstGeom prst="rect">
            <a:avLst/>
          </a:prstGeom>
        </p:spPr>
      </p:pic>
      <p:pic>
        <p:nvPicPr>
          <p:cNvPr id="23" name="Picture 2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8303456">
            <a:off x="3964334" y="1023364"/>
            <a:ext cx="366379" cy="1125026"/>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875351">
            <a:off x="3373039" y="982543"/>
            <a:ext cx="344294" cy="1125026"/>
          </a:xfrm>
          <a:prstGeom prst="rect">
            <a:avLst/>
          </a:prstGeom>
        </p:spPr>
      </p:pic>
      <p:pic>
        <p:nvPicPr>
          <p:cNvPr id="25" name="Picture 2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362169">
            <a:off x="3029780" y="803014"/>
            <a:ext cx="344294" cy="1125026"/>
          </a:xfrm>
          <a:prstGeom prst="rect">
            <a:avLst/>
          </a:prstGeom>
        </p:spPr>
      </p:pic>
      <p:pic>
        <p:nvPicPr>
          <p:cNvPr id="26" name="Picture 2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853437">
            <a:off x="3168156" y="966734"/>
            <a:ext cx="366379" cy="1125026"/>
          </a:xfrm>
          <a:prstGeom prst="rect">
            <a:avLst/>
          </a:prstGeom>
        </p:spPr>
      </p:pic>
      <p:pic>
        <p:nvPicPr>
          <p:cNvPr id="27" name="Picture 2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9792802">
            <a:off x="3625143" y="751572"/>
            <a:ext cx="344294" cy="1125026"/>
          </a:xfrm>
          <a:prstGeom prst="rect">
            <a:avLst/>
          </a:prstGeom>
        </p:spPr>
      </p:pic>
      <p:pic>
        <p:nvPicPr>
          <p:cNvPr id="28" name="Picture 2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886326">
            <a:off x="3838145" y="949186"/>
            <a:ext cx="366379" cy="1125026"/>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443284" y="2039074"/>
            <a:ext cx="1131021" cy="4139475"/>
          </a:xfrm>
          <a:prstGeom prst="rect">
            <a:avLst/>
          </a:prstGeom>
        </p:spPr>
      </p:pic>
      <p:pic>
        <p:nvPicPr>
          <p:cNvPr id="29" name="Picture 2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904433">
            <a:off x="2980205" y="832458"/>
            <a:ext cx="366379" cy="1125026"/>
          </a:xfrm>
          <a:prstGeom prst="rect">
            <a:avLst/>
          </a:prstGeom>
        </p:spPr>
      </p:pic>
      <p:pic>
        <p:nvPicPr>
          <p:cNvPr id="30" name="Picture 2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9792802">
            <a:off x="3298954" y="807891"/>
            <a:ext cx="344294" cy="1125026"/>
          </a:xfrm>
          <a:prstGeom prst="rect">
            <a:avLst/>
          </a:prstGeom>
        </p:spPr>
      </p:pic>
      <p:pic>
        <p:nvPicPr>
          <p:cNvPr id="31" name="Picture 3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371200">
            <a:off x="3549250" y="863112"/>
            <a:ext cx="366379" cy="1125026"/>
          </a:xfrm>
          <a:prstGeom prst="rect">
            <a:avLst/>
          </a:prstGeom>
        </p:spPr>
      </p:pic>
      <p:pic>
        <p:nvPicPr>
          <p:cNvPr id="32" name="Picture 3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0241279">
            <a:off x="3561955" y="755474"/>
            <a:ext cx="366379" cy="1125026"/>
          </a:xfrm>
          <a:prstGeom prst="rect">
            <a:avLst/>
          </a:prstGeom>
        </p:spPr>
      </p:pic>
      <p:pic>
        <p:nvPicPr>
          <p:cNvPr id="33" name="Picture 3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919504">
            <a:off x="4030311" y="626770"/>
            <a:ext cx="344294" cy="1125026"/>
          </a:xfrm>
          <a:prstGeom prst="rect">
            <a:avLst/>
          </a:prstGeom>
        </p:spPr>
      </p:pic>
      <p:pic>
        <p:nvPicPr>
          <p:cNvPr id="34" name="Picture 3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0976921">
            <a:off x="3906238" y="697243"/>
            <a:ext cx="366379" cy="1125026"/>
          </a:xfrm>
          <a:prstGeom prst="rect">
            <a:avLst/>
          </a:prstGeom>
        </p:spPr>
      </p:pic>
      <p:pic>
        <p:nvPicPr>
          <p:cNvPr id="35" name="Picture 3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554159" y="4206945"/>
            <a:ext cx="1763320" cy="1500811"/>
          </a:xfrm>
          <a:prstGeom prst="rect">
            <a:avLst/>
          </a:prstGeom>
        </p:spPr>
      </p:pic>
    </p:spTree>
    <p:extLst>
      <p:ext uri="{BB962C8B-B14F-4D97-AF65-F5344CB8AC3E}">
        <p14:creationId xmlns:p14="http://schemas.microsoft.com/office/powerpoint/2010/main" val="26738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249"/>
                                          </p:stCondLst>
                                        </p:cTn>
                                        <p:tgtEl>
                                          <p:spTgt spid="8"/>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0.00139 -3.7037E-7 L -0.02691 0.67662 " pathEditMode="relative" rAng="0" ptsTypes="AA">
                                      <p:cBhvr>
                                        <p:cTn id="8" dur="250" fill="hold"/>
                                        <p:tgtEl>
                                          <p:spTgt spid="8"/>
                                        </p:tgtEl>
                                        <p:attrNameLst>
                                          <p:attrName>ppt_x</p:attrName>
                                          <p:attrName>ppt_y</p:attrName>
                                        </p:attrNameLst>
                                      </p:cBhvr>
                                      <p:rCtr x="-1424" y="33819"/>
                                    </p:animMotion>
                                  </p:childTnLst>
                                </p:cTn>
                              </p:par>
                            </p:childTnLst>
                          </p:cTn>
                        </p:par>
                        <p:par>
                          <p:cTn id="9" fill="hold">
                            <p:stCondLst>
                              <p:cond delay="250"/>
                            </p:stCondLst>
                            <p:childTnLst>
                              <p:par>
                                <p:cTn id="10" presetID="1" presetClass="entr" presetSubtype="0" fill="hold" nodeType="afterEffect">
                                  <p:stCondLst>
                                    <p:cond delay="0"/>
                                  </p:stCondLst>
                                  <p:childTnLst>
                                    <p:set>
                                      <p:cBhvr>
                                        <p:cTn id="11" dur="1" fill="hold">
                                          <p:stCondLst>
                                            <p:cond delay="249"/>
                                          </p:stCondLst>
                                        </p:cTn>
                                        <p:tgtEl>
                                          <p:spTgt spid="6"/>
                                        </p:tgtEl>
                                        <p:attrNameLst>
                                          <p:attrName>style.visibility</p:attrName>
                                        </p:attrNameLst>
                                      </p:cBhvr>
                                      <p:to>
                                        <p:strVal val="visible"/>
                                      </p:to>
                                    </p:set>
                                  </p:childTnLst>
                                </p:cTn>
                              </p:par>
                              <p:par>
                                <p:cTn id="12" presetID="42" presetClass="path" presetSubtype="0" accel="50000" decel="50000" fill="hold" nodeType="withEffect">
                                  <p:stCondLst>
                                    <p:cond delay="0"/>
                                  </p:stCondLst>
                                  <p:childTnLst>
                                    <p:animMotion origin="layout" path="M 3.33333E-6 2.59259E-6 L -0.02032 0.65879 " pathEditMode="relative" rAng="0" ptsTypes="AA">
                                      <p:cBhvr>
                                        <p:cTn id="13" dur="250" fill="hold"/>
                                        <p:tgtEl>
                                          <p:spTgt spid="6"/>
                                        </p:tgtEl>
                                        <p:attrNameLst>
                                          <p:attrName>ppt_x</p:attrName>
                                          <p:attrName>ppt_y</p:attrName>
                                        </p:attrNameLst>
                                      </p:cBhvr>
                                      <p:rCtr x="-1024" y="32940"/>
                                    </p:animMotion>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249"/>
                                          </p:stCondLst>
                                        </p:cTn>
                                        <p:tgtEl>
                                          <p:spTgt spid="10"/>
                                        </p:tgtEl>
                                        <p:attrNameLst>
                                          <p:attrName>style.visibility</p:attrName>
                                        </p:attrNameLst>
                                      </p:cBhvr>
                                      <p:to>
                                        <p:strVal val="visible"/>
                                      </p:to>
                                    </p:set>
                                  </p:childTnLst>
                                </p:cTn>
                              </p:par>
                              <p:par>
                                <p:cTn id="17" presetID="42" presetClass="path" presetSubtype="0" accel="50000" decel="50000" fill="hold" nodeType="withEffect">
                                  <p:stCondLst>
                                    <p:cond delay="0"/>
                                  </p:stCondLst>
                                  <p:childTnLst>
                                    <p:animMotion origin="layout" path="M -0.00486 -0.00116 L -0.01336 0.66296 " pathEditMode="relative" rAng="0" ptsTypes="AA">
                                      <p:cBhvr>
                                        <p:cTn id="18" dur="250" fill="hold"/>
                                        <p:tgtEl>
                                          <p:spTgt spid="10"/>
                                        </p:tgtEl>
                                        <p:attrNameLst>
                                          <p:attrName>ppt_x</p:attrName>
                                          <p:attrName>ppt_y</p:attrName>
                                        </p:attrNameLst>
                                      </p:cBhvr>
                                      <p:rCtr x="-434" y="33194"/>
                                    </p:animMotion>
                                  </p:childTnLst>
                                </p:cTn>
                              </p:par>
                            </p:childTnLst>
                          </p:cTn>
                        </p:par>
                        <p:par>
                          <p:cTn id="19" fill="hold">
                            <p:stCondLst>
                              <p:cond delay="750"/>
                            </p:stCondLst>
                            <p:childTnLst>
                              <p:par>
                                <p:cTn id="20" presetID="1" presetClass="entr" presetSubtype="0" fill="hold" nodeType="afterEffect">
                                  <p:stCondLst>
                                    <p:cond delay="0"/>
                                  </p:stCondLst>
                                  <p:childTnLst>
                                    <p:set>
                                      <p:cBhvr>
                                        <p:cTn id="21" dur="1" fill="hold">
                                          <p:stCondLst>
                                            <p:cond delay="249"/>
                                          </p:stCondLst>
                                        </p:cTn>
                                        <p:tgtEl>
                                          <p:spTgt spid="34"/>
                                        </p:tgtEl>
                                        <p:attrNameLst>
                                          <p:attrName>style.visibility</p:attrName>
                                        </p:attrNameLst>
                                      </p:cBhvr>
                                      <p:to>
                                        <p:strVal val="visible"/>
                                      </p:to>
                                    </p:set>
                                  </p:childTnLst>
                                </p:cTn>
                              </p:par>
                              <p:par>
                                <p:cTn id="22" presetID="42" presetClass="path" presetSubtype="0" accel="50000" decel="50000" fill="hold" nodeType="withEffect">
                                  <p:stCondLst>
                                    <p:cond delay="0"/>
                                  </p:stCondLst>
                                  <p:childTnLst>
                                    <p:animMotion origin="layout" path="M 4.44444E-6 -4.81481E-6 L 0.00729 0.63727 " pathEditMode="relative" rAng="0" ptsTypes="AA">
                                      <p:cBhvr>
                                        <p:cTn id="23" dur="250" fill="hold"/>
                                        <p:tgtEl>
                                          <p:spTgt spid="34"/>
                                        </p:tgtEl>
                                        <p:attrNameLst>
                                          <p:attrName>ppt_x</p:attrName>
                                          <p:attrName>ppt_y</p:attrName>
                                        </p:attrNameLst>
                                      </p:cBhvr>
                                      <p:rCtr x="365" y="31852"/>
                                    </p:animMotion>
                                  </p:childTnLst>
                                </p:cTn>
                              </p:par>
                            </p:childTnLst>
                          </p:cTn>
                        </p:par>
                        <p:par>
                          <p:cTn id="24" fill="hold">
                            <p:stCondLst>
                              <p:cond delay="1000"/>
                            </p:stCondLst>
                            <p:childTnLst>
                              <p:par>
                                <p:cTn id="25" presetID="1" presetClass="entr" presetSubtype="0" fill="hold" nodeType="afterEffect">
                                  <p:stCondLst>
                                    <p:cond delay="0"/>
                                  </p:stCondLst>
                                  <p:childTnLst>
                                    <p:set>
                                      <p:cBhvr>
                                        <p:cTn id="26" dur="1" fill="hold">
                                          <p:stCondLst>
                                            <p:cond delay="249"/>
                                          </p:stCondLst>
                                        </p:cTn>
                                        <p:tgtEl>
                                          <p:spTgt spid="33"/>
                                        </p:tgtEl>
                                        <p:attrNameLst>
                                          <p:attrName>style.visibility</p:attrName>
                                        </p:attrNameLst>
                                      </p:cBhvr>
                                      <p:to>
                                        <p:strVal val="visible"/>
                                      </p:to>
                                    </p:set>
                                  </p:childTnLst>
                                </p:cTn>
                              </p:par>
                              <p:par>
                                <p:cTn id="27" presetID="42" presetClass="path" presetSubtype="0" accel="50000" decel="50000" fill="hold" nodeType="withEffect">
                                  <p:stCondLst>
                                    <p:cond delay="0"/>
                                  </p:stCondLst>
                                  <p:childTnLst>
                                    <p:animMotion origin="layout" path="M -1.94444E-6 3.7037E-7 L -0.00503 0.66921 " pathEditMode="relative" rAng="0" ptsTypes="AA">
                                      <p:cBhvr>
                                        <p:cTn id="28" dur="250" fill="hold"/>
                                        <p:tgtEl>
                                          <p:spTgt spid="33"/>
                                        </p:tgtEl>
                                        <p:attrNameLst>
                                          <p:attrName>ppt_x</p:attrName>
                                          <p:attrName>ppt_y</p:attrName>
                                        </p:attrNameLst>
                                      </p:cBhvr>
                                      <p:rCtr x="-260" y="33449"/>
                                    </p:animMotion>
                                  </p:childTnLst>
                                </p:cTn>
                              </p:par>
                            </p:childTnLst>
                          </p:cTn>
                        </p:par>
                        <p:par>
                          <p:cTn id="29" fill="hold">
                            <p:stCondLst>
                              <p:cond delay="1250"/>
                            </p:stCondLst>
                            <p:childTnLst>
                              <p:par>
                                <p:cTn id="30" presetID="1" presetClass="entr" presetSubtype="0" fill="hold" nodeType="afterEffect">
                                  <p:stCondLst>
                                    <p:cond delay="0"/>
                                  </p:stCondLst>
                                  <p:childTnLst>
                                    <p:set>
                                      <p:cBhvr>
                                        <p:cTn id="31" dur="1" fill="hold">
                                          <p:stCondLst>
                                            <p:cond delay="249"/>
                                          </p:stCondLst>
                                        </p:cTn>
                                        <p:tgtEl>
                                          <p:spTgt spid="16"/>
                                        </p:tgtEl>
                                        <p:attrNameLst>
                                          <p:attrName>style.visibility</p:attrName>
                                        </p:attrNameLst>
                                      </p:cBhvr>
                                      <p:to>
                                        <p:strVal val="visible"/>
                                      </p:to>
                                    </p:set>
                                  </p:childTnLst>
                                </p:cTn>
                              </p:par>
                              <p:par>
                                <p:cTn id="32" presetID="42" presetClass="path" presetSubtype="0" accel="50000" decel="50000" fill="hold" nodeType="withEffect">
                                  <p:stCondLst>
                                    <p:cond delay="0"/>
                                  </p:stCondLst>
                                  <p:childTnLst>
                                    <p:animMotion origin="layout" path="M -3.88889E-6 3.7037E-7 L 0.01493 0.65903 " pathEditMode="relative" rAng="0" ptsTypes="AA">
                                      <p:cBhvr>
                                        <p:cTn id="33" dur="250" fill="hold"/>
                                        <p:tgtEl>
                                          <p:spTgt spid="16"/>
                                        </p:tgtEl>
                                        <p:attrNameLst>
                                          <p:attrName>ppt_x</p:attrName>
                                          <p:attrName>ppt_y</p:attrName>
                                        </p:attrNameLst>
                                      </p:cBhvr>
                                      <p:rCtr x="747" y="32940"/>
                                    </p:animMotion>
                                  </p:childTnLst>
                                </p:cTn>
                              </p:par>
                            </p:childTnLst>
                          </p:cTn>
                        </p:par>
                        <p:par>
                          <p:cTn id="34" fill="hold">
                            <p:stCondLst>
                              <p:cond delay="1500"/>
                            </p:stCondLst>
                            <p:childTnLst>
                              <p:par>
                                <p:cTn id="35" presetID="1" presetClass="entr" presetSubtype="0" fill="hold" nodeType="afterEffect">
                                  <p:stCondLst>
                                    <p:cond delay="0"/>
                                  </p:stCondLst>
                                  <p:childTnLst>
                                    <p:set>
                                      <p:cBhvr>
                                        <p:cTn id="36" dur="1" fill="hold">
                                          <p:stCondLst>
                                            <p:cond delay="249"/>
                                          </p:stCondLst>
                                        </p:cTn>
                                        <p:tgtEl>
                                          <p:spTgt spid="17"/>
                                        </p:tgtEl>
                                        <p:attrNameLst>
                                          <p:attrName>style.visibility</p:attrName>
                                        </p:attrNameLst>
                                      </p:cBhvr>
                                      <p:to>
                                        <p:strVal val="visible"/>
                                      </p:to>
                                    </p:set>
                                  </p:childTnLst>
                                </p:cTn>
                              </p:par>
                              <p:par>
                                <p:cTn id="37" presetID="42" presetClass="path" presetSubtype="0" accel="50000" decel="50000" fill="hold" nodeType="withEffect">
                                  <p:stCondLst>
                                    <p:cond delay="0"/>
                                  </p:stCondLst>
                                  <p:childTnLst>
                                    <p:animMotion origin="layout" path="M -2.5E-6 -7.40741E-7 L 0.00261 0.60926 " pathEditMode="relative" rAng="0" ptsTypes="AA">
                                      <p:cBhvr>
                                        <p:cTn id="38" dur="250" fill="hold"/>
                                        <p:tgtEl>
                                          <p:spTgt spid="17"/>
                                        </p:tgtEl>
                                        <p:attrNameLst>
                                          <p:attrName>ppt_x</p:attrName>
                                          <p:attrName>ppt_y</p:attrName>
                                        </p:attrNameLst>
                                      </p:cBhvr>
                                      <p:rCtr x="122" y="30463"/>
                                    </p:animMotion>
                                  </p:childTnLst>
                                </p:cTn>
                              </p:par>
                            </p:childTnLst>
                          </p:cTn>
                        </p:par>
                        <p:par>
                          <p:cTn id="39" fill="hold">
                            <p:stCondLst>
                              <p:cond delay="1750"/>
                            </p:stCondLst>
                            <p:childTnLst>
                              <p:par>
                                <p:cTn id="40" presetID="1" presetClass="entr" presetSubtype="0" fill="hold" nodeType="afterEffect">
                                  <p:stCondLst>
                                    <p:cond delay="0"/>
                                  </p:stCondLst>
                                  <p:childTnLst>
                                    <p:set>
                                      <p:cBhvr>
                                        <p:cTn id="41" dur="1" fill="hold">
                                          <p:stCondLst>
                                            <p:cond delay="249"/>
                                          </p:stCondLst>
                                        </p:cTn>
                                        <p:tgtEl>
                                          <p:spTgt spid="14"/>
                                        </p:tgtEl>
                                        <p:attrNameLst>
                                          <p:attrName>style.visibility</p:attrName>
                                        </p:attrNameLst>
                                      </p:cBhvr>
                                      <p:to>
                                        <p:strVal val="visible"/>
                                      </p:to>
                                    </p:set>
                                  </p:childTnLst>
                                </p:cTn>
                              </p:par>
                              <p:par>
                                <p:cTn id="42" presetID="42" presetClass="path" presetSubtype="0" accel="50000" decel="50000" fill="hold" nodeType="withEffect">
                                  <p:stCondLst>
                                    <p:cond delay="0"/>
                                  </p:stCondLst>
                                  <p:childTnLst>
                                    <p:animMotion origin="layout" path="M -0.00278 0.00093 L 0.00347 0.60787 " pathEditMode="relative" rAng="0" ptsTypes="AA">
                                      <p:cBhvr>
                                        <p:cTn id="43" dur="250" fill="hold"/>
                                        <p:tgtEl>
                                          <p:spTgt spid="14"/>
                                        </p:tgtEl>
                                        <p:attrNameLst>
                                          <p:attrName>ppt_x</p:attrName>
                                          <p:attrName>ppt_y</p:attrName>
                                        </p:attrNameLst>
                                      </p:cBhvr>
                                      <p:rCtr x="313" y="30347"/>
                                    </p:animMotion>
                                  </p:childTnLst>
                                </p:cTn>
                              </p:par>
                            </p:childTnLst>
                          </p:cTn>
                        </p:par>
                        <p:par>
                          <p:cTn id="44" fill="hold">
                            <p:stCondLst>
                              <p:cond delay="2000"/>
                            </p:stCondLst>
                            <p:childTnLst>
                              <p:par>
                                <p:cTn id="45" presetID="1" presetClass="entr" presetSubtype="0" fill="hold" nodeType="afterEffect">
                                  <p:stCondLst>
                                    <p:cond delay="0"/>
                                  </p:stCondLst>
                                  <p:childTnLst>
                                    <p:set>
                                      <p:cBhvr>
                                        <p:cTn id="46" dur="1" fill="hold">
                                          <p:stCondLst>
                                            <p:cond delay="249"/>
                                          </p:stCondLst>
                                        </p:cTn>
                                        <p:tgtEl>
                                          <p:spTgt spid="5"/>
                                        </p:tgtEl>
                                        <p:attrNameLst>
                                          <p:attrName>style.visibility</p:attrName>
                                        </p:attrNameLst>
                                      </p:cBhvr>
                                      <p:to>
                                        <p:strVal val="visible"/>
                                      </p:to>
                                    </p:set>
                                  </p:childTnLst>
                                </p:cTn>
                              </p:par>
                              <p:par>
                                <p:cTn id="47" presetID="42" presetClass="path" presetSubtype="0" accel="50000" decel="50000" fill="hold" nodeType="withEffect">
                                  <p:stCondLst>
                                    <p:cond delay="0"/>
                                  </p:stCondLst>
                                  <p:childTnLst>
                                    <p:animMotion origin="layout" path="M 1.66667E-6 1.85185E-6 L -0.01181 0.65949 " pathEditMode="relative" rAng="0" ptsTypes="AA">
                                      <p:cBhvr>
                                        <p:cTn id="48" dur="250" fill="hold"/>
                                        <p:tgtEl>
                                          <p:spTgt spid="5"/>
                                        </p:tgtEl>
                                        <p:attrNameLst>
                                          <p:attrName>ppt_x</p:attrName>
                                          <p:attrName>ppt_y</p:attrName>
                                        </p:attrNameLst>
                                      </p:cBhvr>
                                      <p:rCtr x="-590" y="32963"/>
                                    </p:animMotion>
                                  </p:childTnLst>
                                </p:cTn>
                              </p:par>
                            </p:childTnLst>
                          </p:cTn>
                        </p:par>
                        <p:par>
                          <p:cTn id="49" fill="hold">
                            <p:stCondLst>
                              <p:cond delay="2250"/>
                            </p:stCondLst>
                            <p:childTnLst>
                              <p:par>
                                <p:cTn id="50" presetID="1" presetClass="entr" presetSubtype="0" fill="hold" nodeType="afterEffect">
                                  <p:stCondLst>
                                    <p:cond delay="0"/>
                                  </p:stCondLst>
                                  <p:childTnLst>
                                    <p:set>
                                      <p:cBhvr>
                                        <p:cTn id="51" dur="1" fill="hold">
                                          <p:stCondLst>
                                            <p:cond delay="249"/>
                                          </p:stCondLst>
                                        </p:cTn>
                                        <p:tgtEl>
                                          <p:spTgt spid="11"/>
                                        </p:tgtEl>
                                        <p:attrNameLst>
                                          <p:attrName>style.visibility</p:attrName>
                                        </p:attrNameLst>
                                      </p:cBhvr>
                                      <p:to>
                                        <p:strVal val="visible"/>
                                      </p:to>
                                    </p:set>
                                  </p:childTnLst>
                                </p:cTn>
                              </p:par>
                              <p:par>
                                <p:cTn id="52" presetID="42" presetClass="path" presetSubtype="0" accel="50000" decel="50000" fill="hold" nodeType="withEffect">
                                  <p:stCondLst>
                                    <p:cond delay="0"/>
                                  </p:stCondLst>
                                  <p:childTnLst>
                                    <p:animMotion origin="layout" path="M 0.00209 0.00116 L 0.00886 0.5632 " pathEditMode="relative" rAng="0" ptsTypes="AA">
                                      <p:cBhvr>
                                        <p:cTn id="53" dur="250" fill="hold"/>
                                        <p:tgtEl>
                                          <p:spTgt spid="11"/>
                                        </p:tgtEl>
                                        <p:attrNameLst>
                                          <p:attrName>ppt_x</p:attrName>
                                          <p:attrName>ppt_y</p:attrName>
                                        </p:attrNameLst>
                                      </p:cBhvr>
                                      <p:rCtr x="330" y="28102"/>
                                    </p:animMotion>
                                  </p:childTnLst>
                                </p:cTn>
                              </p:par>
                            </p:childTnLst>
                          </p:cTn>
                        </p:par>
                        <p:par>
                          <p:cTn id="54" fill="hold">
                            <p:stCondLst>
                              <p:cond delay="2500"/>
                            </p:stCondLst>
                            <p:childTnLst>
                              <p:par>
                                <p:cTn id="55" presetID="1" presetClass="entr" presetSubtype="0" fill="hold" nodeType="afterEffect">
                                  <p:stCondLst>
                                    <p:cond delay="0"/>
                                  </p:stCondLst>
                                  <p:childTnLst>
                                    <p:set>
                                      <p:cBhvr>
                                        <p:cTn id="56" dur="1" fill="hold">
                                          <p:stCondLst>
                                            <p:cond delay="249"/>
                                          </p:stCondLst>
                                        </p:cTn>
                                        <p:tgtEl>
                                          <p:spTgt spid="12"/>
                                        </p:tgtEl>
                                        <p:attrNameLst>
                                          <p:attrName>style.visibility</p:attrName>
                                        </p:attrNameLst>
                                      </p:cBhvr>
                                      <p:to>
                                        <p:strVal val="visible"/>
                                      </p:to>
                                    </p:set>
                                  </p:childTnLst>
                                </p:cTn>
                              </p:par>
                              <p:par>
                                <p:cTn id="57" presetID="42" presetClass="path" presetSubtype="0" accel="50000" decel="50000" fill="hold" nodeType="withEffect">
                                  <p:stCondLst>
                                    <p:cond delay="0"/>
                                  </p:stCondLst>
                                  <p:childTnLst>
                                    <p:animMotion origin="layout" path="M -8.33333E-7 -2.96296E-6 L 0.01094 0.57616 " pathEditMode="relative" rAng="0" ptsTypes="AA">
                                      <p:cBhvr>
                                        <p:cTn id="58" dur="250" fill="hold"/>
                                        <p:tgtEl>
                                          <p:spTgt spid="12"/>
                                        </p:tgtEl>
                                        <p:attrNameLst>
                                          <p:attrName>ppt_x</p:attrName>
                                          <p:attrName>ppt_y</p:attrName>
                                        </p:attrNameLst>
                                      </p:cBhvr>
                                      <p:rCtr x="538" y="28796"/>
                                    </p:animMotion>
                                  </p:childTnLst>
                                </p:cTn>
                              </p:par>
                            </p:childTnLst>
                          </p:cTn>
                        </p:par>
                        <p:par>
                          <p:cTn id="59" fill="hold">
                            <p:stCondLst>
                              <p:cond delay="2750"/>
                            </p:stCondLst>
                            <p:childTnLst>
                              <p:par>
                                <p:cTn id="60" presetID="1" presetClass="entr" presetSubtype="0" fill="hold" nodeType="afterEffect">
                                  <p:stCondLst>
                                    <p:cond delay="0"/>
                                  </p:stCondLst>
                                  <p:childTnLst>
                                    <p:set>
                                      <p:cBhvr>
                                        <p:cTn id="61" dur="1" fill="hold">
                                          <p:stCondLst>
                                            <p:cond delay="249"/>
                                          </p:stCondLst>
                                        </p:cTn>
                                        <p:tgtEl>
                                          <p:spTgt spid="13"/>
                                        </p:tgtEl>
                                        <p:attrNameLst>
                                          <p:attrName>style.visibility</p:attrName>
                                        </p:attrNameLst>
                                      </p:cBhvr>
                                      <p:to>
                                        <p:strVal val="visible"/>
                                      </p:to>
                                    </p:set>
                                  </p:childTnLst>
                                </p:cTn>
                              </p:par>
                              <p:par>
                                <p:cTn id="62" presetID="42" presetClass="path" presetSubtype="0" accel="50000" decel="50000" fill="hold" nodeType="withEffect">
                                  <p:stCondLst>
                                    <p:cond delay="0"/>
                                  </p:stCondLst>
                                  <p:childTnLst>
                                    <p:animMotion origin="layout" path="M -2.77778E-6 -3.33333E-6 L -0.0151 0.54561 " pathEditMode="relative" rAng="0" ptsTypes="AA">
                                      <p:cBhvr>
                                        <p:cTn id="63" dur="250" fill="hold"/>
                                        <p:tgtEl>
                                          <p:spTgt spid="13"/>
                                        </p:tgtEl>
                                        <p:attrNameLst>
                                          <p:attrName>ppt_x</p:attrName>
                                          <p:attrName>ppt_y</p:attrName>
                                        </p:attrNameLst>
                                      </p:cBhvr>
                                      <p:rCtr x="-764" y="27269"/>
                                    </p:animMotion>
                                  </p:childTnLst>
                                </p:cTn>
                              </p:par>
                            </p:childTnLst>
                          </p:cTn>
                        </p:par>
                        <p:par>
                          <p:cTn id="64" fill="hold">
                            <p:stCondLst>
                              <p:cond delay="3000"/>
                            </p:stCondLst>
                            <p:childTnLst>
                              <p:par>
                                <p:cTn id="65" presetID="1" presetClass="entr" presetSubtype="0" fill="hold" nodeType="afterEffect">
                                  <p:stCondLst>
                                    <p:cond delay="0"/>
                                  </p:stCondLst>
                                  <p:childTnLst>
                                    <p:set>
                                      <p:cBhvr>
                                        <p:cTn id="66" dur="1" fill="hold">
                                          <p:stCondLst>
                                            <p:cond delay="249"/>
                                          </p:stCondLst>
                                        </p:cTn>
                                        <p:tgtEl>
                                          <p:spTgt spid="18"/>
                                        </p:tgtEl>
                                        <p:attrNameLst>
                                          <p:attrName>style.visibility</p:attrName>
                                        </p:attrNameLst>
                                      </p:cBhvr>
                                      <p:to>
                                        <p:strVal val="visible"/>
                                      </p:to>
                                    </p:set>
                                  </p:childTnLst>
                                </p:cTn>
                              </p:par>
                              <p:par>
                                <p:cTn id="67" presetID="42" presetClass="path" presetSubtype="0" accel="50000" decel="50000" fill="hold" nodeType="withEffect">
                                  <p:stCondLst>
                                    <p:cond delay="0"/>
                                  </p:stCondLst>
                                  <p:childTnLst>
                                    <p:animMotion origin="layout" path="M -3.88889E-6 -2.96296E-6 L 0.00886 0.57454 " pathEditMode="relative" rAng="0" ptsTypes="AA">
                                      <p:cBhvr>
                                        <p:cTn id="68" dur="250" fill="hold"/>
                                        <p:tgtEl>
                                          <p:spTgt spid="18"/>
                                        </p:tgtEl>
                                        <p:attrNameLst>
                                          <p:attrName>ppt_x</p:attrName>
                                          <p:attrName>ppt_y</p:attrName>
                                        </p:attrNameLst>
                                      </p:cBhvr>
                                      <p:rCtr x="434" y="28727"/>
                                    </p:animMotion>
                                  </p:childTnLst>
                                </p:cTn>
                              </p:par>
                            </p:childTnLst>
                          </p:cTn>
                        </p:par>
                        <p:par>
                          <p:cTn id="69" fill="hold">
                            <p:stCondLst>
                              <p:cond delay="3250"/>
                            </p:stCondLst>
                            <p:childTnLst>
                              <p:par>
                                <p:cTn id="70" presetID="1" presetClass="entr" presetSubtype="0" fill="hold" nodeType="afterEffect">
                                  <p:stCondLst>
                                    <p:cond delay="0"/>
                                  </p:stCondLst>
                                  <p:childTnLst>
                                    <p:set>
                                      <p:cBhvr>
                                        <p:cTn id="71" dur="1" fill="hold">
                                          <p:stCondLst>
                                            <p:cond delay="249"/>
                                          </p:stCondLst>
                                        </p:cTn>
                                        <p:tgtEl>
                                          <p:spTgt spid="20"/>
                                        </p:tgtEl>
                                        <p:attrNameLst>
                                          <p:attrName>style.visibility</p:attrName>
                                        </p:attrNameLst>
                                      </p:cBhvr>
                                      <p:to>
                                        <p:strVal val="visible"/>
                                      </p:to>
                                    </p:set>
                                  </p:childTnLst>
                                </p:cTn>
                              </p:par>
                              <p:par>
                                <p:cTn id="72" presetID="42" presetClass="path" presetSubtype="0" accel="50000" decel="50000" fill="hold" nodeType="withEffect">
                                  <p:stCondLst>
                                    <p:cond delay="0"/>
                                  </p:stCondLst>
                                  <p:childTnLst>
                                    <p:animMotion origin="layout" path="M 0.00191 0.31458 L 0.00191 0.56458 " pathEditMode="relative" rAng="0" ptsTypes="AA">
                                      <p:cBhvr>
                                        <p:cTn id="73" dur="250" fill="hold"/>
                                        <p:tgtEl>
                                          <p:spTgt spid="20"/>
                                        </p:tgtEl>
                                        <p:attrNameLst>
                                          <p:attrName>ppt_x</p:attrName>
                                          <p:attrName>ppt_y</p:attrName>
                                        </p:attrNameLst>
                                      </p:cBhvr>
                                      <p:rCtr x="0" y="12500"/>
                                    </p:animMotion>
                                  </p:childTnLst>
                                </p:cTn>
                              </p:par>
                            </p:childTnLst>
                          </p:cTn>
                        </p:par>
                        <p:par>
                          <p:cTn id="74" fill="hold">
                            <p:stCondLst>
                              <p:cond delay="3500"/>
                            </p:stCondLst>
                            <p:childTnLst>
                              <p:par>
                                <p:cTn id="75" presetID="1" presetClass="entr" presetSubtype="0" fill="hold" nodeType="afterEffect">
                                  <p:stCondLst>
                                    <p:cond delay="0"/>
                                  </p:stCondLst>
                                  <p:childTnLst>
                                    <p:set>
                                      <p:cBhvr>
                                        <p:cTn id="76" dur="1" fill="hold">
                                          <p:stCondLst>
                                            <p:cond delay="249"/>
                                          </p:stCondLst>
                                        </p:cTn>
                                        <p:tgtEl>
                                          <p:spTgt spid="19"/>
                                        </p:tgtEl>
                                        <p:attrNameLst>
                                          <p:attrName>style.visibility</p:attrName>
                                        </p:attrNameLst>
                                      </p:cBhvr>
                                      <p:to>
                                        <p:strVal val="visible"/>
                                      </p:to>
                                    </p:set>
                                  </p:childTnLst>
                                </p:cTn>
                              </p:par>
                              <p:par>
                                <p:cTn id="77" presetID="42" presetClass="path" presetSubtype="0" accel="50000" decel="50000" fill="hold" nodeType="withEffect">
                                  <p:stCondLst>
                                    <p:cond delay="0"/>
                                  </p:stCondLst>
                                  <p:childTnLst>
                                    <p:animMotion origin="layout" path="M 0.00469 0.00139 L 0.00816 0.48102 " pathEditMode="relative" rAng="0" ptsTypes="AA">
                                      <p:cBhvr>
                                        <p:cTn id="78" dur="250" fill="hold"/>
                                        <p:tgtEl>
                                          <p:spTgt spid="19"/>
                                        </p:tgtEl>
                                        <p:attrNameLst>
                                          <p:attrName>ppt_x</p:attrName>
                                          <p:attrName>ppt_y</p:attrName>
                                        </p:attrNameLst>
                                      </p:cBhvr>
                                      <p:rCtr x="174" y="23981"/>
                                    </p:animMotion>
                                  </p:childTnLst>
                                </p:cTn>
                              </p:par>
                            </p:childTnLst>
                          </p:cTn>
                        </p:par>
                        <p:par>
                          <p:cTn id="79" fill="hold">
                            <p:stCondLst>
                              <p:cond delay="3750"/>
                            </p:stCondLst>
                            <p:childTnLst>
                              <p:par>
                                <p:cTn id="80" presetID="1" presetClass="entr" presetSubtype="0" fill="hold" nodeType="afterEffect">
                                  <p:stCondLst>
                                    <p:cond delay="0"/>
                                  </p:stCondLst>
                                  <p:childTnLst>
                                    <p:set>
                                      <p:cBhvr>
                                        <p:cTn id="81" dur="1" fill="hold">
                                          <p:stCondLst>
                                            <p:cond delay="249"/>
                                          </p:stCondLst>
                                        </p:cTn>
                                        <p:tgtEl>
                                          <p:spTgt spid="22"/>
                                        </p:tgtEl>
                                        <p:attrNameLst>
                                          <p:attrName>style.visibility</p:attrName>
                                        </p:attrNameLst>
                                      </p:cBhvr>
                                      <p:to>
                                        <p:strVal val="visible"/>
                                      </p:to>
                                    </p:set>
                                  </p:childTnLst>
                                </p:cTn>
                              </p:par>
                              <p:par>
                                <p:cTn id="82" presetID="42" presetClass="path" presetSubtype="0" accel="50000" decel="50000" fill="hold" nodeType="withEffect">
                                  <p:stCondLst>
                                    <p:cond delay="0"/>
                                  </p:stCondLst>
                                  <p:childTnLst>
                                    <p:animMotion origin="layout" path="M 5E-6 -3.7037E-7 L 0.00678 0.51875 " pathEditMode="relative" rAng="0" ptsTypes="AA">
                                      <p:cBhvr>
                                        <p:cTn id="83" dur="250" fill="hold"/>
                                        <p:tgtEl>
                                          <p:spTgt spid="22"/>
                                        </p:tgtEl>
                                        <p:attrNameLst>
                                          <p:attrName>ppt_x</p:attrName>
                                          <p:attrName>ppt_y</p:attrName>
                                        </p:attrNameLst>
                                      </p:cBhvr>
                                      <p:rCtr x="330" y="25926"/>
                                    </p:animMotion>
                                  </p:childTnLst>
                                </p:cTn>
                              </p:par>
                            </p:childTnLst>
                          </p:cTn>
                        </p:par>
                        <p:par>
                          <p:cTn id="84" fill="hold">
                            <p:stCondLst>
                              <p:cond delay="4000"/>
                            </p:stCondLst>
                            <p:childTnLst>
                              <p:par>
                                <p:cTn id="85" presetID="1" presetClass="entr" presetSubtype="0" fill="hold" nodeType="afterEffect">
                                  <p:stCondLst>
                                    <p:cond delay="0"/>
                                  </p:stCondLst>
                                  <p:childTnLst>
                                    <p:set>
                                      <p:cBhvr>
                                        <p:cTn id="86" dur="1" fill="hold">
                                          <p:stCondLst>
                                            <p:cond delay="249"/>
                                          </p:stCondLst>
                                        </p:cTn>
                                        <p:tgtEl>
                                          <p:spTgt spid="21"/>
                                        </p:tgtEl>
                                        <p:attrNameLst>
                                          <p:attrName>style.visibility</p:attrName>
                                        </p:attrNameLst>
                                      </p:cBhvr>
                                      <p:to>
                                        <p:strVal val="visible"/>
                                      </p:to>
                                    </p:set>
                                  </p:childTnLst>
                                </p:cTn>
                              </p:par>
                              <p:par>
                                <p:cTn id="87" presetID="42" presetClass="path" presetSubtype="0" accel="50000" decel="50000" fill="hold" nodeType="withEffect">
                                  <p:stCondLst>
                                    <p:cond delay="0"/>
                                  </p:stCondLst>
                                  <p:childTnLst>
                                    <p:animMotion origin="layout" path="M -0.00539 0.00486 L -0.00243 0.4919 " pathEditMode="relative" rAng="0" ptsTypes="AA">
                                      <p:cBhvr>
                                        <p:cTn id="88" dur="250" fill="hold"/>
                                        <p:tgtEl>
                                          <p:spTgt spid="21"/>
                                        </p:tgtEl>
                                        <p:attrNameLst>
                                          <p:attrName>ppt_x</p:attrName>
                                          <p:attrName>ppt_y</p:attrName>
                                        </p:attrNameLst>
                                      </p:cBhvr>
                                      <p:rCtr x="139" y="24352"/>
                                    </p:animMotion>
                                  </p:childTnLst>
                                </p:cTn>
                              </p:par>
                            </p:childTnLst>
                          </p:cTn>
                        </p:par>
                        <p:par>
                          <p:cTn id="89" fill="hold">
                            <p:stCondLst>
                              <p:cond delay="4250"/>
                            </p:stCondLst>
                            <p:childTnLst>
                              <p:par>
                                <p:cTn id="90" presetID="1" presetClass="entr" presetSubtype="0" fill="hold" nodeType="afterEffect">
                                  <p:stCondLst>
                                    <p:cond delay="0"/>
                                  </p:stCondLst>
                                  <p:childTnLst>
                                    <p:set>
                                      <p:cBhvr>
                                        <p:cTn id="91" dur="1" fill="hold">
                                          <p:stCondLst>
                                            <p:cond delay="249"/>
                                          </p:stCondLst>
                                        </p:cTn>
                                        <p:tgtEl>
                                          <p:spTgt spid="25"/>
                                        </p:tgtEl>
                                        <p:attrNameLst>
                                          <p:attrName>style.visibility</p:attrName>
                                        </p:attrNameLst>
                                      </p:cBhvr>
                                      <p:to>
                                        <p:strVal val="visible"/>
                                      </p:to>
                                    </p:set>
                                  </p:childTnLst>
                                </p:cTn>
                              </p:par>
                              <p:par>
                                <p:cTn id="92" presetID="42" presetClass="path" presetSubtype="0" accel="50000" decel="50000" fill="hold" nodeType="withEffect">
                                  <p:stCondLst>
                                    <p:cond delay="0"/>
                                  </p:stCondLst>
                                  <p:childTnLst>
                                    <p:animMotion origin="layout" path="M -0.00104 0.01019 L -0.01354 0.48959 " pathEditMode="relative" rAng="0" ptsTypes="AA">
                                      <p:cBhvr>
                                        <p:cTn id="93" dur="250" fill="hold"/>
                                        <p:tgtEl>
                                          <p:spTgt spid="25"/>
                                        </p:tgtEl>
                                        <p:attrNameLst>
                                          <p:attrName>ppt_x</p:attrName>
                                          <p:attrName>ppt_y</p:attrName>
                                        </p:attrNameLst>
                                      </p:cBhvr>
                                      <p:rCtr x="-625" y="23958"/>
                                    </p:animMotion>
                                  </p:childTnLst>
                                </p:cTn>
                              </p:par>
                            </p:childTnLst>
                          </p:cTn>
                        </p:par>
                        <p:par>
                          <p:cTn id="94" fill="hold">
                            <p:stCondLst>
                              <p:cond delay="4500"/>
                            </p:stCondLst>
                            <p:childTnLst>
                              <p:par>
                                <p:cTn id="95" presetID="1" presetClass="entr" presetSubtype="0" fill="hold" nodeType="afterEffect">
                                  <p:stCondLst>
                                    <p:cond delay="0"/>
                                  </p:stCondLst>
                                  <p:childTnLst>
                                    <p:set>
                                      <p:cBhvr>
                                        <p:cTn id="96" dur="1" fill="hold">
                                          <p:stCondLst>
                                            <p:cond delay="249"/>
                                          </p:stCondLst>
                                        </p:cTn>
                                        <p:tgtEl>
                                          <p:spTgt spid="23"/>
                                        </p:tgtEl>
                                        <p:attrNameLst>
                                          <p:attrName>style.visibility</p:attrName>
                                        </p:attrNameLst>
                                      </p:cBhvr>
                                      <p:to>
                                        <p:strVal val="visible"/>
                                      </p:to>
                                    </p:set>
                                  </p:childTnLst>
                                </p:cTn>
                              </p:par>
                              <p:par>
                                <p:cTn id="97" presetID="42" presetClass="path" presetSubtype="0" accel="50000" decel="50000" fill="hold" nodeType="withEffect">
                                  <p:stCondLst>
                                    <p:cond delay="0"/>
                                  </p:stCondLst>
                                  <p:childTnLst>
                                    <p:animMotion origin="layout" path="M -0.00296 -0.01458 L -0.02066 0.45741 " pathEditMode="relative" rAng="0" ptsTypes="AA">
                                      <p:cBhvr>
                                        <p:cTn id="98" dur="250" fill="hold"/>
                                        <p:tgtEl>
                                          <p:spTgt spid="23"/>
                                        </p:tgtEl>
                                        <p:attrNameLst>
                                          <p:attrName>ppt_x</p:attrName>
                                          <p:attrName>ppt_y</p:attrName>
                                        </p:attrNameLst>
                                      </p:cBhvr>
                                      <p:rCtr x="-885" y="23588"/>
                                    </p:animMotion>
                                  </p:childTnLst>
                                </p:cTn>
                              </p:par>
                            </p:childTnLst>
                          </p:cTn>
                        </p:par>
                        <p:par>
                          <p:cTn id="99" fill="hold">
                            <p:stCondLst>
                              <p:cond delay="4750"/>
                            </p:stCondLst>
                            <p:childTnLst>
                              <p:par>
                                <p:cTn id="100" presetID="1" presetClass="entr" presetSubtype="0" fill="hold" nodeType="afterEffect">
                                  <p:stCondLst>
                                    <p:cond delay="0"/>
                                  </p:stCondLst>
                                  <p:childTnLst>
                                    <p:set>
                                      <p:cBhvr>
                                        <p:cTn id="101" dur="1" fill="hold">
                                          <p:stCondLst>
                                            <p:cond delay="249"/>
                                          </p:stCondLst>
                                        </p:cTn>
                                        <p:tgtEl>
                                          <p:spTgt spid="28"/>
                                        </p:tgtEl>
                                        <p:attrNameLst>
                                          <p:attrName>style.visibility</p:attrName>
                                        </p:attrNameLst>
                                      </p:cBhvr>
                                      <p:to>
                                        <p:strVal val="visible"/>
                                      </p:to>
                                    </p:set>
                                  </p:childTnLst>
                                </p:cTn>
                              </p:par>
                              <p:par>
                                <p:cTn id="102" presetID="42" presetClass="path" presetSubtype="0" accel="50000" decel="50000" fill="hold" nodeType="withEffect">
                                  <p:stCondLst>
                                    <p:cond delay="0"/>
                                  </p:stCondLst>
                                  <p:childTnLst>
                                    <p:animMotion origin="layout" path="M -2.77778E-7 -3.7037E-7 L -0.00816 0.43704 " pathEditMode="relative" rAng="0" ptsTypes="AA">
                                      <p:cBhvr>
                                        <p:cTn id="103" dur="250" fill="hold"/>
                                        <p:tgtEl>
                                          <p:spTgt spid="28"/>
                                        </p:tgtEl>
                                        <p:attrNameLst>
                                          <p:attrName>ppt_x</p:attrName>
                                          <p:attrName>ppt_y</p:attrName>
                                        </p:attrNameLst>
                                      </p:cBhvr>
                                      <p:rCtr x="-417" y="21852"/>
                                    </p:animMotion>
                                  </p:childTnLst>
                                </p:cTn>
                              </p:par>
                            </p:childTnLst>
                          </p:cTn>
                        </p:par>
                        <p:par>
                          <p:cTn id="104" fill="hold">
                            <p:stCondLst>
                              <p:cond delay="5000"/>
                            </p:stCondLst>
                            <p:childTnLst>
                              <p:par>
                                <p:cTn id="105" presetID="1" presetClass="entr" presetSubtype="0" fill="hold" nodeType="afterEffect">
                                  <p:stCondLst>
                                    <p:cond delay="0"/>
                                  </p:stCondLst>
                                  <p:childTnLst>
                                    <p:set>
                                      <p:cBhvr>
                                        <p:cTn id="106" dur="1" fill="hold">
                                          <p:stCondLst>
                                            <p:cond delay="249"/>
                                          </p:stCondLst>
                                        </p:cTn>
                                        <p:tgtEl>
                                          <p:spTgt spid="24"/>
                                        </p:tgtEl>
                                        <p:attrNameLst>
                                          <p:attrName>style.visibility</p:attrName>
                                        </p:attrNameLst>
                                      </p:cBhvr>
                                      <p:to>
                                        <p:strVal val="visible"/>
                                      </p:to>
                                    </p:set>
                                  </p:childTnLst>
                                </p:cTn>
                              </p:par>
                              <p:par>
                                <p:cTn id="107" presetID="42" presetClass="path" presetSubtype="0" accel="50000" decel="50000" fill="hold" nodeType="withEffect">
                                  <p:stCondLst>
                                    <p:cond delay="0"/>
                                  </p:stCondLst>
                                  <p:childTnLst>
                                    <p:animMotion origin="layout" path="M 3.05556E-6 -1.48148E-6 L -0.00903 0.39491 " pathEditMode="relative" rAng="0" ptsTypes="AA">
                                      <p:cBhvr>
                                        <p:cTn id="108" dur="250" fill="hold"/>
                                        <p:tgtEl>
                                          <p:spTgt spid="24"/>
                                        </p:tgtEl>
                                        <p:attrNameLst>
                                          <p:attrName>ppt_x</p:attrName>
                                          <p:attrName>ppt_y</p:attrName>
                                        </p:attrNameLst>
                                      </p:cBhvr>
                                      <p:rCtr x="-451" y="19745"/>
                                    </p:animMotion>
                                  </p:childTnLst>
                                </p:cTn>
                              </p:par>
                            </p:childTnLst>
                          </p:cTn>
                        </p:par>
                        <p:par>
                          <p:cTn id="109" fill="hold">
                            <p:stCondLst>
                              <p:cond delay="5250"/>
                            </p:stCondLst>
                            <p:childTnLst>
                              <p:par>
                                <p:cTn id="110" presetID="1" presetClass="entr" presetSubtype="0" fill="hold" nodeType="afterEffect">
                                  <p:stCondLst>
                                    <p:cond delay="0"/>
                                  </p:stCondLst>
                                  <p:childTnLst>
                                    <p:set>
                                      <p:cBhvr>
                                        <p:cTn id="111" dur="1" fill="hold">
                                          <p:stCondLst>
                                            <p:cond delay="249"/>
                                          </p:stCondLst>
                                        </p:cTn>
                                        <p:tgtEl>
                                          <p:spTgt spid="26"/>
                                        </p:tgtEl>
                                        <p:attrNameLst>
                                          <p:attrName>style.visibility</p:attrName>
                                        </p:attrNameLst>
                                      </p:cBhvr>
                                      <p:to>
                                        <p:strVal val="visible"/>
                                      </p:to>
                                    </p:set>
                                  </p:childTnLst>
                                </p:cTn>
                              </p:par>
                              <p:par>
                                <p:cTn id="112" presetID="42" presetClass="path" presetSubtype="0" accel="50000" decel="50000" fill="hold" nodeType="withEffect">
                                  <p:stCondLst>
                                    <p:cond delay="0"/>
                                  </p:stCondLst>
                                  <p:childTnLst>
                                    <p:animMotion origin="layout" path="M 3.61111E-6 3.33333E-6 L -0.02917 0.41689 " pathEditMode="relative" rAng="0" ptsTypes="AA">
                                      <p:cBhvr>
                                        <p:cTn id="113" dur="250" fill="hold"/>
                                        <p:tgtEl>
                                          <p:spTgt spid="26"/>
                                        </p:tgtEl>
                                        <p:attrNameLst>
                                          <p:attrName>ppt_x</p:attrName>
                                          <p:attrName>ppt_y</p:attrName>
                                        </p:attrNameLst>
                                      </p:cBhvr>
                                      <p:rCtr x="-1458" y="20833"/>
                                    </p:animMotion>
                                  </p:childTnLst>
                                </p:cTn>
                              </p:par>
                            </p:childTnLst>
                          </p:cTn>
                        </p:par>
                        <p:par>
                          <p:cTn id="114" fill="hold">
                            <p:stCondLst>
                              <p:cond delay="5500"/>
                            </p:stCondLst>
                            <p:childTnLst>
                              <p:par>
                                <p:cTn id="115" presetID="1" presetClass="entr" presetSubtype="0" fill="hold" nodeType="afterEffect">
                                  <p:stCondLst>
                                    <p:cond delay="0"/>
                                  </p:stCondLst>
                                  <p:childTnLst>
                                    <p:set>
                                      <p:cBhvr>
                                        <p:cTn id="116" dur="1" fill="hold">
                                          <p:stCondLst>
                                            <p:cond delay="249"/>
                                          </p:stCondLst>
                                        </p:cTn>
                                        <p:tgtEl>
                                          <p:spTgt spid="27"/>
                                        </p:tgtEl>
                                        <p:attrNameLst>
                                          <p:attrName>style.visibility</p:attrName>
                                        </p:attrNameLst>
                                      </p:cBhvr>
                                      <p:to>
                                        <p:strVal val="visible"/>
                                      </p:to>
                                    </p:set>
                                  </p:childTnLst>
                                </p:cTn>
                              </p:par>
                              <p:par>
                                <p:cTn id="117" presetID="42" presetClass="path" presetSubtype="0" accel="50000" decel="50000" fill="hold" nodeType="withEffect">
                                  <p:stCondLst>
                                    <p:cond delay="0"/>
                                  </p:stCondLst>
                                  <p:childTnLst>
                                    <p:animMotion origin="layout" path="M -1.11111E-6 4.81481E-6 L -0.00955 0.4324 " pathEditMode="relative" rAng="0" ptsTypes="AA">
                                      <p:cBhvr>
                                        <p:cTn id="118" dur="250" fill="hold"/>
                                        <p:tgtEl>
                                          <p:spTgt spid="27"/>
                                        </p:tgtEl>
                                        <p:attrNameLst>
                                          <p:attrName>ppt_x</p:attrName>
                                          <p:attrName>ppt_y</p:attrName>
                                        </p:attrNameLst>
                                      </p:cBhvr>
                                      <p:rCtr x="-486" y="21620"/>
                                    </p:animMotion>
                                  </p:childTnLst>
                                </p:cTn>
                              </p:par>
                            </p:childTnLst>
                          </p:cTn>
                        </p:par>
                        <p:par>
                          <p:cTn id="119" fill="hold">
                            <p:stCondLst>
                              <p:cond delay="5750"/>
                            </p:stCondLst>
                            <p:childTnLst>
                              <p:par>
                                <p:cTn id="120" presetID="1" presetClass="entr" presetSubtype="0" fill="hold" nodeType="afterEffect">
                                  <p:stCondLst>
                                    <p:cond delay="0"/>
                                  </p:stCondLst>
                                  <p:childTnLst>
                                    <p:set>
                                      <p:cBhvr>
                                        <p:cTn id="121" dur="1" fill="hold">
                                          <p:stCondLst>
                                            <p:cond delay="249"/>
                                          </p:stCondLst>
                                        </p:cTn>
                                        <p:tgtEl>
                                          <p:spTgt spid="29"/>
                                        </p:tgtEl>
                                        <p:attrNameLst>
                                          <p:attrName>style.visibility</p:attrName>
                                        </p:attrNameLst>
                                      </p:cBhvr>
                                      <p:to>
                                        <p:strVal val="visible"/>
                                      </p:to>
                                    </p:set>
                                  </p:childTnLst>
                                </p:cTn>
                              </p:par>
                              <p:par>
                                <p:cTn id="122" presetID="42" presetClass="path" presetSubtype="0" accel="50000" decel="50000" fill="hold" nodeType="withEffect">
                                  <p:stCondLst>
                                    <p:cond delay="0"/>
                                  </p:stCondLst>
                                  <p:childTnLst>
                                    <p:animMotion origin="layout" path="M 3.33333E-6 -7.40741E-7 L -0.00729 0.41806 " pathEditMode="relative" rAng="0" ptsTypes="AA">
                                      <p:cBhvr>
                                        <p:cTn id="123" dur="250" fill="hold"/>
                                        <p:tgtEl>
                                          <p:spTgt spid="29"/>
                                        </p:tgtEl>
                                        <p:attrNameLst>
                                          <p:attrName>ppt_x</p:attrName>
                                          <p:attrName>ppt_y</p:attrName>
                                        </p:attrNameLst>
                                      </p:cBhvr>
                                      <p:rCtr x="-365" y="20903"/>
                                    </p:animMotion>
                                  </p:childTnLst>
                                </p:cTn>
                              </p:par>
                            </p:childTnLst>
                          </p:cTn>
                        </p:par>
                        <p:par>
                          <p:cTn id="124" fill="hold">
                            <p:stCondLst>
                              <p:cond delay="6000"/>
                            </p:stCondLst>
                            <p:childTnLst>
                              <p:par>
                                <p:cTn id="125" presetID="1" presetClass="entr" presetSubtype="0" fill="hold" nodeType="afterEffect">
                                  <p:stCondLst>
                                    <p:cond delay="0"/>
                                  </p:stCondLst>
                                  <p:childTnLst>
                                    <p:set>
                                      <p:cBhvr>
                                        <p:cTn id="126" dur="1" fill="hold">
                                          <p:stCondLst>
                                            <p:cond delay="249"/>
                                          </p:stCondLst>
                                        </p:cTn>
                                        <p:tgtEl>
                                          <p:spTgt spid="31"/>
                                        </p:tgtEl>
                                        <p:attrNameLst>
                                          <p:attrName>style.visibility</p:attrName>
                                        </p:attrNameLst>
                                      </p:cBhvr>
                                      <p:to>
                                        <p:strVal val="visible"/>
                                      </p:to>
                                    </p:set>
                                  </p:childTnLst>
                                </p:cTn>
                              </p:par>
                              <p:par>
                                <p:cTn id="127" presetID="42" presetClass="path" presetSubtype="0" accel="50000" decel="50000" fill="hold" nodeType="withEffect">
                                  <p:stCondLst>
                                    <p:cond delay="0"/>
                                  </p:stCondLst>
                                  <p:childTnLst>
                                    <p:animMotion origin="layout" path="M -3.05556E-6 -3.7037E-7 L -0.021 0.40741 " pathEditMode="relative" rAng="0" ptsTypes="AA">
                                      <p:cBhvr>
                                        <p:cTn id="128" dur="250" fill="hold"/>
                                        <p:tgtEl>
                                          <p:spTgt spid="31"/>
                                        </p:tgtEl>
                                        <p:attrNameLst>
                                          <p:attrName>ppt_x</p:attrName>
                                          <p:attrName>ppt_y</p:attrName>
                                        </p:attrNameLst>
                                      </p:cBhvr>
                                      <p:rCtr x="-1059" y="20370"/>
                                    </p:animMotion>
                                  </p:childTnLst>
                                </p:cTn>
                              </p:par>
                            </p:childTnLst>
                          </p:cTn>
                        </p:par>
                        <p:par>
                          <p:cTn id="129" fill="hold">
                            <p:stCondLst>
                              <p:cond delay="6250"/>
                            </p:stCondLst>
                            <p:childTnLst>
                              <p:par>
                                <p:cTn id="130" presetID="1" presetClass="entr" presetSubtype="0" fill="hold" nodeType="afterEffect">
                                  <p:stCondLst>
                                    <p:cond delay="0"/>
                                  </p:stCondLst>
                                  <p:childTnLst>
                                    <p:set>
                                      <p:cBhvr>
                                        <p:cTn id="131" dur="1" fill="hold">
                                          <p:stCondLst>
                                            <p:cond delay="249"/>
                                          </p:stCondLst>
                                        </p:cTn>
                                        <p:tgtEl>
                                          <p:spTgt spid="30"/>
                                        </p:tgtEl>
                                        <p:attrNameLst>
                                          <p:attrName>style.visibility</p:attrName>
                                        </p:attrNameLst>
                                      </p:cBhvr>
                                      <p:to>
                                        <p:strVal val="visible"/>
                                      </p:to>
                                    </p:set>
                                  </p:childTnLst>
                                </p:cTn>
                              </p:par>
                              <p:par>
                                <p:cTn id="132" presetID="42" presetClass="path" presetSubtype="0" accel="50000" decel="50000" fill="hold" nodeType="withEffect">
                                  <p:stCondLst>
                                    <p:cond delay="0"/>
                                  </p:stCondLst>
                                  <p:childTnLst>
                                    <p:animMotion origin="layout" path="M 2.77778E-6 1.48148E-6 L -0.00434 0.41921 " pathEditMode="relative" rAng="0" ptsTypes="AA">
                                      <p:cBhvr>
                                        <p:cTn id="133" dur="250" fill="hold"/>
                                        <p:tgtEl>
                                          <p:spTgt spid="30"/>
                                        </p:tgtEl>
                                        <p:attrNameLst>
                                          <p:attrName>ppt_x</p:attrName>
                                          <p:attrName>ppt_y</p:attrName>
                                        </p:attrNameLst>
                                      </p:cBhvr>
                                      <p:rCtr x="-226" y="20949"/>
                                    </p:animMotion>
                                  </p:childTnLst>
                                </p:cTn>
                              </p:par>
                            </p:childTnLst>
                          </p:cTn>
                        </p:par>
                        <p:par>
                          <p:cTn id="134" fill="hold">
                            <p:stCondLst>
                              <p:cond delay="6500"/>
                            </p:stCondLst>
                            <p:childTnLst>
                              <p:par>
                                <p:cTn id="135" presetID="1" presetClass="entr" presetSubtype="0" fill="hold" nodeType="afterEffect">
                                  <p:stCondLst>
                                    <p:cond delay="0"/>
                                  </p:stCondLst>
                                  <p:childTnLst>
                                    <p:set>
                                      <p:cBhvr>
                                        <p:cTn id="136" dur="1" fill="hold">
                                          <p:stCondLst>
                                            <p:cond delay="249"/>
                                          </p:stCondLst>
                                        </p:cTn>
                                        <p:tgtEl>
                                          <p:spTgt spid="32"/>
                                        </p:tgtEl>
                                        <p:attrNameLst>
                                          <p:attrName>style.visibility</p:attrName>
                                        </p:attrNameLst>
                                      </p:cBhvr>
                                      <p:to>
                                        <p:strVal val="visible"/>
                                      </p:to>
                                    </p:set>
                                  </p:childTnLst>
                                </p:cTn>
                              </p:par>
                              <p:par>
                                <p:cTn id="137" presetID="42" presetClass="path" presetSubtype="0" accel="50000" decel="50000" fill="hold" nodeType="withEffect">
                                  <p:stCondLst>
                                    <p:cond delay="0"/>
                                  </p:stCondLst>
                                  <p:childTnLst>
                                    <p:animMotion origin="layout" path="M 0.01094 -0.01296 L -0.00885 0.41574 " pathEditMode="relative" rAng="0" ptsTypes="AA">
                                      <p:cBhvr>
                                        <p:cTn id="138" dur="250" fill="hold"/>
                                        <p:tgtEl>
                                          <p:spTgt spid="32"/>
                                        </p:tgtEl>
                                        <p:attrNameLst>
                                          <p:attrName>ppt_x</p:attrName>
                                          <p:attrName>ppt_y</p:attrName>
                                        </p:attrNameLst>
                                      </p:cBhvr>
                                      <p:rCtr x="-990" y="21435"/>
                                    </p:animMotion>
                                  </p:childTnLst>
                                </p:cTn>
                              </p:par>
                            </p:childTnLst>
                          </p:cTn>
                        </p:par>
                        <p:par>
                          <p:cTn id="139" fill="hold">
                            <p:stCondLst>
                              <p:cond delay="6750"/>
                            </p:stCondLst>
                            <p:childTnLst>
                              <p:par>
                                <p:cTn id="140" presetID="53" presetClass="entr" presetSubtype="16" fill="hold" nodeType="afterEffect">
                                  <p:stCondLst>
                                    <p:cond delay="0"/>
                                  </p:stCondLst>
                                  <p:childTnLst>
                                    <p:set>
                                      <p:cBhvr>
                                        <p:cTn id="141" dur="1" fill="hold">
                                          <p:stCondLst>
                                            <p:cond delay="0"/>
                                          </p:stCondLst>
                                        </p:cTn>
                                        <p:tgtEl>
                                          <p:spTgt spid="35"/>
                                        </p:tgtEl>
                                        <p:attrNameLst>
                                          <p:attrName>style.visibility</p:attrName>
                                        </p:attrNameLst>
                                      </p:cBhvr>
                                      <p:to>
                                        <p:strVal val="visible"/>
                                      </p:to>
                                    </p:set>
                                    <p:anim calcmode="lin" valueType="num">
                                      <p:cBhvr>
                                        <p:cTn id="142" dur="500" fill="hold"/>
                                        <p:tgtEl>
                                          <p:spTgt spid="35"/>
                                        </p:tgtEl>
                                        <p:attrNameLst>
                                          <p:attrName>ppt_w</p:attrName>
                                        </p:attrNameLst>
                                      </p:cBhvr>
                                      <p:tavLst>
                                        <p:tav tm="0">
                                          <p:val>
                                            <p:fltVal val="0"/>
                                          </p:val>
                                        </p:tav>
                                        <p:tav tm="100000">
                                          <p:val>
                                            <p:strVal val="#ppt_w"/>
                                          </p:val>
                                        </p:tav>
                                      </p:tavLst>
                                    </p:anim>
                                    <p:anim calcmode="lin" valueType="num">
                                      <p:cBhvr>
                                        <p:cTn id="143" dur="500" fill="hold"/>
                                        <p:tgtEl>
                                          <p:spTgt spid="35"/>
                                        </p:tgtEl>
                                        <p:attrNameLst>
                                          <p:attrName>ppt_h</p:attrName>
                                        </p:attrNameLst>
                                      </p:cBhvr>
                                      <p:tavLst>
                                        <p:tav tm="0">
                                          <p:val>
                                            <p:fltVal val="0"/>
                                          </p:val>
                                        </p:tav>
                                        <p:tav tm="100000">
                                          <p:val>
                                            <p:strVal val="#ppt_h"/>
                                          </p:val>
                                        </p:tav>
                                      </p:tavLst>
                                    </p:anim>
                                    <p:animEffect transition="in" filter="fade">
                                      <p:cBhvr>
                                        <p:cTn id="144" dur="500"/>
                                        <p:tgtEl>
                                          <p:spTgt spid="35"/>
                                        </p:tgtEl>
                                      </p:cBhvr>
                                    </p:animEffect>
                                  </p:childTnLst>
                                </p:cTn>
                              </p:par>
                            </p:childTnLst>
                          </p:cTn>
                        </p:par>
                        <p:par>
                          <p:cTn id="145" fill="hold">
                            <p:stCondLst>
                              <p:cond delay="7250"/>
                            </p:stCondLst>
                            <p:childTnLst>
                              <p:par>
                                <p:cTn id="146" presetID="23" presetClass="entr" presetSubtype="16" fill="hold" nodeType="afterEffect">
                                  <p:stCondLst>
                                    <p:cond delay="0"/>
                                  </p:stCondLst>
                                  <p:childTnLst>
                                    <p:set>
                                      <p:cBhvr>
                                        <p:cTn id="147" dur="1" fill="hold">
                                          <p:stCondLst>
                                            <p:cond delay="0"/>
                                          </p:stCondLst>
                                        </p:cTn>
                                        <p:tgtEl>
                                          <p:spTgt spid="9"/>
                                        </p:tgtEl>
                                        <p:attrNameLst>
                                          <p:attrName>style.visibility</p:attrName>
                                        </p:attrNameLst>
                                      </p:cBhvr>
                                      <p:to>
                                        <p:strVal val="visible"/>
                                      </p:to>
                                    </p:set>
                                    <p:anim calcmode="lin" valueType="num">
                                      <p:cBhvr>
                                        <p:cTn id="148" dur="500" fill="hold"/>
                                        <p:tgtEl>
                                          <p:spTgt spid="9"/>
                                        </p:tgtEl>
                                        <p:attrNameLst>
                                          <p:attrName>ppt_w</p:attrName>
                                        </p:attrNameLst>
                                      </p:cBhvr>
                                      <p:tavLst>
                                        <p:tav tm="0">
                                          <p:val>
                                            <p:fltVal val="0"/>
                                          </p:val>
                                        </p:tav>
                                        <p:tav tm="100000">
                                          <p:val>
                                            <p:strVal val="#ppt_w"/>
                                          </p:val>
                                        </p:tav>
                                      </p:tavLst>
                                    </p:anim>
                                    <p:anim calcmode="lin" valueType="num">
                                      <p:cBhvr>
                                        <p:cTn id="149"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4226" y="0"/>
            <a:ext cx="10956104" cy="6858000"/>
          </a:xfrm>
          <a:prstGeom prst="rect">
            <a:avLst/>
          </a:prstGeom>
        </p:spPr>
      </p:pic>
      <p:sp>
        <p:nvSpPr>
          <p:cNvPr id="2" name="Freeform 1"/>
          <p:cNvSpPr/>
          <p:nvPr/>
        </p:nvSpPr>
        <p:spPr>
          <a:xfrm>
            <a:off x="1623876" y="3983649"/>
            <a:ext cx="8534515" cy="2531159"/>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O my soul, bless God!</a:t>
            </a: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God, my God, how great you are!</a:t>
            </a: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Beautifully, gloriously robed,</a:t>
            </a: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Dressed up in sunshine,</a:t>
            </a: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and all heaven stretched out for your tent.</a:t>
            </a:r>
          </a:p>
        </p:txBody>
      </p:sp>
    </p:spTree>
    <p:extLst>
      <p:ext uri="{BB962C8B-B14F-4D97-AF65-F5344CB8AC3E}">
        <p14:creationId xmlns:p14="http://schemas.microsoft.com/office/powerpoint/2010/main" val="112183743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57976" y="4228052"/>
            <a:ext cx="1400087" cy="2185331"/>
          </a:xfrm>
          <a:prstGeom prst="rect">
            <a:avLst/>
          </a:prstGeom>
        </p:spPr>
      </p:pic>
      <p:pic>
        <p:nvPicPr>
          <p:cNvPr id="39" name="Picture 3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83369" y="4990452"/>
            <a:ext cx="842574" cy="1422931"/>
          </a:xfrm>
          <a:prstGeom prst="rect">
            <a:avLst/>
          </a:prstGeom>
        </p:spPr>
      </p:pic>
      <p:pic>
        <p:nvPicPr>
          <p:cNvPr id="37" name="Picture 3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986937" y="4769140"/>
            <a:ext cx="1276428" cy="1644242"/>
          </a:xfrm>
          <a:prstGeom prst="rect">
            <a:avLst/>
          </a:prstGeom>
        </p:spPr>
      </p:pic>
      <p:sp>
        <p:nvSpPr>
          <p:cNvPr id="7" name="Title 20"/>
          <p:cNvSpPr txBox="1">
            <a:spLocks/>
          </p:cNvSpPr>
          <p:nvPr/>
        </p:nvSpPr>
        <p:spPr>
          <a:xfrm>
            <a:off x="2193021" y="656786"/>
            <a:ext cx="7809189"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US" sz="3600" dirty="0">
                <a:solidFill>
                  <a:srgbClr val="6FBD84"/>
                </a:solidFill>
              </a:rPr>
              <a:t>Plant Seeds in Your Garden</a:t>
            </a:r>
            <a:endParaRPr lang="en-GB" sz="3600" dirty="0">
              <a:solidFill>
                <a:srgbClr val="6FBD84"/>
              </a:solidFill>
              <a:latin typeface="Twinkl"/>
            </a:endParaRPr>
          </a:p>
        </p:txBody>
      </p:sp>
      <p:sp>
        <p:nvSpPr>
          <p:cNvPr id="36" name="Rounded Rectangle 35"/>
          <p:cNvSpPr/>
          <p:nvPr/>
        </p:nvSpPr>
        <p:spPr>
          <a:xfrm>
            <a:off x="2444859" y="1458494"/>
            <a:ext cx="7305511" cy="1360207"/>
          </a:xfrm>
          <a:prstGeom prst="roundRect">
            <a:avLst/>
          </a:prstGeom>
          <a:solidFill>
            <a:srgbClr val="ACD697"/>
          </a:solidFill>
          <a:ln w="28575">
            <a:solidFill>
              <a:srgbClr val="6FBD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Growing plants helps the environment, as plants release oxygen and absorb carbon dioxide. Plants also provide food and a place to live for lots of insects, animals and birds.</a:t>
            </a:r>
          </a:p>
        </p:txBody>
      </p:sp>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071101" y="4249698"/>
            <a:ext cx="2579277" cy="1987517"/>
          </a:xfrm>
          <a:prstGeom prst="rect">
            <a:avLst/>
          </a:prstGeom>
        </p:spPr>
      </p:pic>
      <p:pic>
        <p:nvPicPr>
          <p:cNvPr id="4" name="Pictur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420791" y="3783114"/>
            <a:ext cx="1685148" cy="2630269"/>
          </a:xfrm>
          <a:prstGeom prst="rect">
            <a:avLst/>
          </a:prstGeom>
        </p:spPr>
      </p:pic>
      <p:pic>
        <p:nvPicPr>
          <p:cNvPr id="15" name="Picture 1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641764" y="5777848"/>
            <a:ext cx="483702" cy="635534"/>
          </a:xfrm>
          <a:prstGeom prst="rect">
            <a:avLst/>
          </a:prstGeom>
        </p:spPr>
      </p:pic>
      <p:pic>
        <p:nvPicPr>
          <p:cNvPr id="38" name="Picture 37"/>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7943268" y="5519956"/>
            <a:ext cx="698496" cy="893426"/>
          </a:xfrm>
          <a:prstGeom prst="rect">
            <a:avLst/>
          </a:prstGeom>
        </p:spPr>
      </p:pic>
      <p:pic>
        <p:nvPicPr>
          <p:cNvPr id="42" name="Picture 4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954339" y="5897462"/>
            <a:ext cx="397666" cy="515921"/>
          </a:xfrm>
          <a:prstGeom prst="rect">
            <a:avLst/>
          </a:prstGeom>
        </p:spPr>
      </p:pic>
      <p:pic>
        <p:nvPicPr>
          <p:cNvPr id="43" name="Picture 42"/>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7891760" y="5998334"/>
            <a:ext cx="397666" cy="415048"/>
          </a:xfrm>
          <a:prstGeom prst="rect">
            <a:avLst/>
          </a:prstGeom>
        </p:spPr>
      </p:pic>
      <p:pic>
        <p:nvPicPr>
          <p:cNvPr id="44" name="Picture 4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49439" y="4990452"/>
            <a:ext cx="842574" cy="1422931"/>
          </a:xfrm>
          <a:prstGeom prst="rect">
            <a:avLst/>
          </a:prstGeom>
        </p:spPr>
      </p:pic>
      <p:pic>
        <p:nvPicPr>
          <p:cNvPr id="45" name="Picture 4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006731" y="4061192"/>
            <a:ext cx="256635" cy="214935"/>
          </a:xfrm>
          <a:prstGeom prst="rect">
            <a:avLst/>
          </a:prstGeom>
        </p:spPr>
      </p:pic>
      <p:pic>
        <p:nvPicPr>
          <p:cNvPr id="46" name="Picture 45"/>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476487" y="3526925"/>
            <a:ext cx="537655" cy="371345"/>
          </a:xfrm>
          <a:prstGeom prst="rect">
            <a:avLst/>
          </a:prstGeom>
        </p:spPr>
      </p:pic>
      <p:pic>
        <p:nvPicPr>
          <p:cNvPr id="47" name="Picture 46"/>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rot="1486227">
            <a:off x="6194660" y="4982322"/>
            <a:ext cx="409502" cy="264788"/>
          </a:xfrm>
          <a:prstGeom prst="rect">
            <a:avLst/>
          </a:prstGeom>
        </p:spPr>
      </p:pic>
      <p:pic>
        <p:nvPicPr>
          <p:cNvPr id="48" name="Picture 47"/>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780164" y="5859146"/>
            <a:ext cx="348351" cy="554237"/>
          </a:xfrm>
          <a:prstGeom prst="rect">
            <a:avLst/>
          </a:prstGeom>
        </p:spPr>
      </p:pic>
      <p:pic>
        <p:nvPicPr>
          <p:cNvPr id="49" name="Picture 48"/>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360356" y="5858761"/>
            <a:ext cx="348351" cy="554237"/>
          </a:xfrm>
          <a:prstGeom prst="rect">
            <a:avLst/>
          </a:prstGeom>
        </p:spPr>
      </p:pic>
      <p:pic>
        <p:nvPicPr>
          <p:cNvPr id="51" name="Picture 50"/>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rot="2832809" flipH="1">
            <a:off x="4947562" y="2984730"/>
            <a:ext cx="1617355" cy="1768086"/>
          </a:xfrm>
          <a:prstGeom prst="rect">
            <a:avLst/>
          </a:prstGeom>
        </p:spPr>
      </p:pic>
    </p:spTree>
    <p:extLst>
      <p:ext uri="{BB962C8B-B14F-4D97-AF65-F5344CB8AC3E}">
        <p14:creationId xmlns:p14="http://schemas.microsoft.com/office/powerpoint/2010/main" val="3679526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edge">
                                      <p:cBhvr>
                                        <p:cTn id="7" dur="2000"/>
                                        <p:tgtEl>
                                          <p:spTgt spid="51"/>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style.rotation</p:attrName>
                                        </p:attrNameLst>
                                      </p:cBhvr>
                                      <p:tavLst>
                                        <p:tav tm="0">
                                          <p:val>
                                            <p:fltVal val="90"/>
                                          </p:val>
                                        </p:tav>
                                        <p:tav tm="100000">
                                          <p:val>
                                            <p:fltVal val="0"/>
                                          </p:val>
                                        </p:tav>
                                      </p:tavLst>
                                    </p:anim>
                                    <p:animEffect transition="in" filter="fade">
                                      <p:cBhvr>
                                        <p:cTn id="14" dur="1000"/>
                                        <p:tgtEl>
                                          <p:spTgt spid="47"/>
                                        </p:tgtEl>
                                      </p:cBhvr>
                                    </p:animEffect>
                                  </p:childTnLst>
                                </p:cTn>
                              </p:par>
                              <p:par>
                                <p:cTn id="15" presetID="31" presetClass="entr" presetSubtype="0"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1000" fill="hold"/>
                                        <p:tgtEl>
                                          <p:spTgt spid="48"/>
                                        </p:tgtEl>
                                        <p:attrNameLst>
                                          <p:attrName>ppt_w</p:attrName>
                                        </p:attrNameLst>
                                      </p:cBhvr>
                                      <p:tavLst>
                                        <p:tav tm="0">
                                          <p:val>
                                            <p:fltVal val="0"/>
                                          </p:val>
                                        </p:tav>
                                        <p:tav tm="100000">
                                          <p:val>
                                            <p:strVal val="#ppt_w"/>
                                          </p:val>
                                        </p:tav>
                                      </p:tavLst>
                                    </p:anim>
                                    <p:anim calcmode="lin" valueType="num">
                                      <p:cBhvr>
                                        <p:cTn id="18" dur="1000" fill="hold"/>
                                        <p:tgtEl>
                                          <p:spTgt spid="48"/>
                                        </p:tgtEl>
                                        <p:attrNameLst>
                                          <p:attrName>ppt_h</p:attrName>
                                        </p:attrNameLst>
                                      </p:cBhvr>
                                      <p:tavLst>
                                        <p:tav tm="0">
                                          <p:val>
                                            <p:fltVal val="0"/>
                                          </p:val>
                                        </p:tav>
                                        <p:tav tm="100000">
                                          <p:val>
                                            <p:strVal val="#ppt_h"/>
                                          </p:val>
                                        </p:tav>
                                      </p:tavLst>
                                    </p:anim>
                                    <p:anim calcmode="lin" valueType="num">
                                      <p:cBhvr>
                                        <p:cTn id="19" dur="1000" fill="hold"/>
                                        <p:tgtEl>
                                          <p:spTgt spid="48"/>
                                        </p:tgtEl>
                                        <p:attrNameLst>
                                          <p:attrName>style.rotation</p:attrName>
                                        </p:attrNameLst>
                                      </p:cBhvr>
                                      <p:tavLst>
                                        <p:tav tm="0">
                                          <p:val>
                                            <p:fltVal val="90"/>
                                          </p:val>
                                        </p:tav>
                                        <p:tav tm="100000">
                                          <p:val>
                                            <p:fltVal val="0"/>
                                          </p:val>
                                        </p:tav>
                                      </p:tavLst>
                                    </p:anim>
                                    <p:animEffect transition="in" filter="fade">
                                      <p:cBhvr>
                                        <p:cTn id="20" dur="1000"/>
                                        <p:tgtEl>
                                          <p:spTgt spid="48"/>
                                        </p:tgtEl>
                                      </p:cBhvr>
                                    </p:animEffect>
                                  </p:childTnLst>
                                </p:cTn>
                              </p:par>
                              <p:par>
                                <p:cTn id="21" presetID="31"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1000" fill="hold"/>
                                        <p:tgtEl>
                                          <p:spTgt spid="42"/>
                                        </p:tgtEl>
                                        <p:attrNameLst>
                                          <p:attrName>ppt_w</p:attrName>
                                        </p:attrNameLst>
                                      </p:cBhvr>
                                      <p:tavLst>
                                        <p:tav tm="0">
                                          <p:val>
                                            <p:fltVal val="0"/>
                                          </p:val>
                                        </p:tav>
                                        <p:tav tm="100000">
                                          <p:val>
                                            <p:strVal val="#ppt_w"/>
                                          </p:val>
                                        </p:tav>
                                      </p:tavLst>
                                    </p:anim>
                                    <p:anim calcmode="lin" valueType="num">
                                      <p:cBhvr>
                                        <p:cTn id="24" dur="1000" fill="hold"/>
                                        <p:tgtEl>
                                          <p:spTgt spid="42"/>
                                        </p:tgtEl>
                                        <p:attrNameLst>
                                          <p:attrName>ppt_h</p:attrName>
                                        </p:attrNameLst>
                                      </p:cBhvr>
                                      <p:tavLst>
                                        <p:tav tm="0">
                                          <p:val>
                                            <p:fltVal val="0"/>
                                          </p:val>
                                        </p:tav>
                                        <p:tav tm="100000">
                                          <p:val>
                                            <p:strVal val="#ppt_h"/>
                                          </p:val>
                                        </p:tav>
                                      </p:tavLst>
                                    </p:anim>
                                    <p:anim calcmode="lin" valueType="num">
                                      <p:cBhvr>
                                        <p:cTn id="25" dur="1000" fill="hold"/>
                                        <p:tgtEl>
                                          <p:spTgt spid="42"/>
                                        </p:tgtEl>
                                        <p:attrNameLst>
                                          <p:attrName>style.rotation</p:attrName>
                                        </p:attrNameLst>
                                      </p:cBhvr>
                                      <p:tavLst>
                                        <p:tav tm="0">
                                          <p:val>
                                            <p:fltVal val="90"/>
                                          </p:val>
                                        </p:tav>
                                        <p:tav tm="100000">
                                          <p:val>
                                            <p:fltVal val="0"/>
                                          </p:val>
                                        </p:tav>
                                      </p:tavLst>
                                    </p:anim>
                                    <p:animEffect transition="in" filter="fade">
                                      <p:cBhvr>
                                        <p:cTn id="26" dur="1000"/>
                                        <p:tgtEl>
                                          <p:spTgt spid="42"/>
                                        </p:tgtEl>
                                      </p:cBhvr>
                                    </p:animEffect>
                                  </p:childTnLst>
                                </p:cTn>
                              </p:par>
                              <p:par>
                                <p:cTn id="27" presetID="31"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1000" fill="hold"/>
                                        <p:tgtEl>
                                          <p:spTgt spid="40"/>
                                        </p:tgtEl>
                                        <p:attrNameLst>
                                          <p:attrName>ppt_w</p:attrName>
                                        </p:attrNameLst>
                                      </p:cBhvr>
                                      <p:tavLst>
                                        <p:tav tm="0">
                                          <p:val>
                                            <p:fltVal val="0"/>
                                          </p:val>
                                        </p:tav>
                                        <p:tav tm="100000">
                                          <p:val>
                                            <p:strVal val="#ppt_w"/>
                                          </p:val>
                                        </p:tav>
                                      </p:tavLst>
                                    </p:anim>
                                    <p:anim calcmode="lin" valueType="num">
                                      <p:cBhvr>
                                        <p:cTn id="30" dur="1000" fill="hold"/>
                                        <p:tgtEl>
                                          <p:spTgt spid="40"/>
                                        </p:tgtEl>
                                        <p:attrNameLst>
                                          <p:attrName>ppt_h</p:attrName>
                                        </p:attrNameLst>
                                      </p:cBhvr>
                                      <p:tavLst>
                                        <p:tav tm="0">
                                          <p:val>
                                            <p:fltVal val="0"/>
                                          </p:val>
                                        </p:tav>
                                        <p:tav tm="100000">
                                          <p:val>
                                            <p:strVal val="#ppt_h"/>
                                          </p:val>
                                        </p:tav>
                                      </p:tavLst>
                                    </p:anim>
                                    <p:anim calcmode="lin" valueType="num">
                                      <p:cBhvr>
                                        <p:cTn id="31" dur="1000" fill="hold"/>
                                        <p:tgtEl>
                                          <p:spTgt spid="40"/>
                                        </p:tgtEl>
                                        <p:attrNameLst>
                                          <p:attrName>style.rotation</p:attrName>
                                        </p:attrNameLst>
                                      </p:cBhvr>
                                      <p:tavLst>
                                        <p:tav tm="0">
                                          <p:val>
                                            <p:fltVal val="90"/>
                                          </p:val>
                                        </p:tav>
                                        <p:tav tm="100000">
                                          <p:val>
                                            <p:fltVal val="0"/>
                                          </p:val>
                                        </p:tav>
                                      </p:tavLst>
                                    </p:anim>
                                    <p:animEffect transition="in" filter="fade">
                                      <p:cBhvr>
                                        <p:cTn id="32" dur="1000"/>
                                        <p:tgtEl>
                                          <p:spTgt spid="40"/>
                                        </p:tgtEl>
                                      </p:cBhvr>
                                    </p:animEffect>
                                  </p:childTnLst>
                                </p:cTn>
                              </p:par>
                              <p:par>
                                <p:cTn id="33" presetID="31" presetClass="entr" presetSubtype="0" fill="hold" nodeType="with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1000" fill="hold"/>
                                        <p:tgtEl>
                                          <p:spTgt spid="46"/>
                                        </p:tgtEl>
                                        <p:attrNameLst>
                                          <p:attrName>ppt_w</p:attrName>
                                        </p:attrNameLst>
                                      </p:cBhvr>
                                      <p:tavLst>
                                        <p:tav tm="0">
                                          <p:val>
                                            <p:fltVal val="0"/>
                                          </p:val>
                                        </p:tav>
                                        <p:tav tm="100000">
                                          <p:val>
                                            <p:strVal val="#ppt_w"/>
                                          </p:val>
                                        </p:tav>
                                      </p:tavLst>
                                    </p:anim>
                                    <p:anim calcmode="lin" valueType="num">
                                      <p:cBhvr>
                                        <p:cTn id="36" dur="1000" fill="hold"/>
                                        <p:tgtEl>
                                          <p:spTgt spid="46"/>
                                        </p:tgtEl>
                                        <p:attrNameLst>
                                          <p:attrName>ppt_h</p:attrName>
                                        </p:attrNameLst>
                                      </p:cBhvr>
                                      <p:tavLst>
                                        <p:tav tm="0">
                                          <p:val>
                                            <p:fltVal val="0"/>
                                          </p:val>
                                        </p:tav>
                                        <p:tav tm="100000">
                                          <p:val>
                                            <p:strVal val="#ppt_h"/>
                                          </p:val>
                                        </p:tav>
                                      </p:tavLst>
                                    </p:anim>
                                    <p:anim calcmode="lin" valueType="num">
                                      <p:cBhvr>
                                        <p:cTn id="37" dur="1000" fill="hold"/>
                                        <p:tgtEl>
                                          <p:spTgt spid="46"/>
                                        </p:tgtEl>
                                        <p:attrNameLst>
                                          <p:attrName>style.rotation</p:attrName>
                                        </p:attrNameLst>
                                      </p:cBhvr>
                                      <p:tavLst>
                                        <p:tav tm="0">
                                          <p:val>
                                            <p:fltVal val="90"/>
                                          </p:val>
                                        </p:tav>
                                        <p:tav tm="100000">
                                          <p:val>
                                            <p:fltVal val="0"/>
                                          </p:val>
                                        </p:tav>
                                      </p:tavLst>
                                    </p:anim>
                                    <p:animEffect transition="in" filter="fade">
                                      <p:cBhvr>
                                        <p:cTn id="38" dur="1000"/>
                                        <p:tgtEl>
                                          <p:spTgt spid="46"/>
                                        </p:tgtEl>
                                      </p:cBhvr>
                                    </p:animEffect>
                                  </p:childTnLst>
                                </p:cTn>
                              </p:par>
                              <p:par>
                                <p:cTn id="39" presetID="31" presetClass="entr" presetSubtype="0" fill="hold" nodeType="with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1000" fill="hold"/>
                                        <p:tgtEl>
                                          <p:spTgt spid="43"/>
                                        </p:tgtEl>
                                        <p:attrNameLst>
                                          <p:attrName>ppt_w</p:attrName>
                                        </p:attrNameLst>
                                      </p:cBhvr>
                                      <p:tavLst>
                                        <p:tav tm="0">
                                          <p:val>
                                            <p:fltVal val="0"/>
                                          </p:val>
                                        </p:tav>
                                        <p:tav tm="100000">
                                          <p:val>
                                            <p:strVal val="#ppt_w"/>
                                          </p:val>
                                        </p:tav>
                                      </p:tavLst>
                                    </p:anim>
                                    <p:anim calcmode="lin" valueType="num">
                                      <p:cBhvr>
                                        <p:cTn id="42" dur="1000" fill="hold"/>
                                        <p:tgtEl>
                                          <p:spTgt spid="43"/>
                                        </p:tgtEl>
                                        <p:attrNameLst>
                                          <p:attrName>ppt_h</p:attrName>
                                        </p:attrNameLst>
                                      </p:cBhvr>
                                      <p:tavLst>
                                        <p:tav tm="0">
                                          <p:val>
                                            <p:fltVal val="0"/>
                                          </p:val>
                                        </p:tav>
                                        <p:tav tm="100000">
                                          <p:val>
                                            <p:strVal val="#ppt_h"/>
                                          </p:val>
                                        </p:tav>
                                      </p:tavLst>
                                    </p:anim>
                                    <p:anim calcmode="lin" valueType="num">
                                      <p:cBhvr>
                                        <p:cTn id="43" dur="1000" fill="hold"/>
                                        <p:tgtEl>
                                          <p:spTgt spid="43"/>
                                        </p:tgtEl>
                                        <p:attrNameLst>
                                          <p:attrName>style.rotation</p:attrName>
                                        </p:attrNameLst>
                                      </p:cBhvr>
                                      <p:tavLst>
                                        <p:tav tm="0">
                                          <p:val>
                                            <p:fltVal val="90"/>
                                          </p:val>
                                        </p:tav>
                                        <p:tav tm="100000">
                                          <p:val>
                                            <p:fltVal val="0"/>
                                          </p:val>
                                        </p:tav>
                                      </p:tavLst>
                                    </p:anim>
                                    <p:animEffect transition="in" filter="fade">
                                      <p:cBhvr>
                                        <p:cTn id="44" dur="1000"/>
                                        <p:tgtEl>
                                          <p:spTgt spid="43"/>
                                        </p:tgtEl>
                                      </p:cBhvr>
                                    </p:animEffect>
                                  </p:childTnLst>
                                </p:cTn>
                              </p:par>
                              <p:par>
                                <p:cTn id="45" presetID="31" presetClass="entr" presetSubtype="0"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1000" fill="hold"/>
                                        <p:tgtEl>
                                          <p:spTgt spid="39"/>
                                        </p:tgtEl>
                                        <p:attrNameLst>
                                          <p:attrName>ppt_w</p:attrName>
                                        </p:attrNameLst>
                                      </p:cBhvr>
                                      <p:tavLst>
                                        <p:tav tm="0">
                                          <p:val>
                                            <p:fltVal val="0"/>
                                          </p:val>
                                        </p:tav>
                                        <p:tav tm="100000">
                                          <p:val>
                                            <p:strVal val="#ppt_w"/>
                                          </p:val>
                                        </p:tav>
                                      </p:tavLst>
                                    </p:anim>
                                    <p:anim calcmode="lin" valueType="num">
                                      <p:cBhvr>
                                        <p:cTn id="48" dur="1000" fill="hold"/>
                                        <p:tgtEl>
                                          <p:spTgt spid="39"/>
                                        </p:tgtEl>
                                        <p:attrNameLst>
                                          <p:attrName>ppt_h</p:attrName>
                                        </p:attrNameLst>
                                      </p:cBhvr>
                                      <p:tavLst>
                                        <p:tav tm="0">
                                          <p:val>
                                            <p:fltVal val="0"/>
                                          </p:val>
                                        </p:tav>
                                        <p:tav tm="100000">
                                          <p:val>
                                            <p:strVal val="#ppt_h"/>
                                          </p:val>
                                        </p:tav>
                                      </p:tavLst>
                                    </p:anim>
                                    <p:anim calcmode="lin" valueType="num">
                                      <p:cBhvr>
                                        <p:cTn id="49" dur="1000" fill="hold"/>
                                        <p:tgtEl>
                                          <p:spTgt spid="39"/>
                                        </p:tgtEl>
                                        <p:attrNameLst>
                                          <p:attrName>style.rotation</p:attrName>
                                        </p:attrNameLst>
                                      </p:cBhvr>
                                      <p:tavLst>
                                        <p:tav tm="0">
                                          <p:val>
                                            <p:fltVal val="90"/>
                                          </p:val>
                                        </p:tav>
                                        <p:tav tm="100000">
                                          <p:val>
                                            <p:fltVal val="0"/>
                                          </p:val>
                                        </p:tav>
                                      </p:tavLst>
                                    </p:anim>
                                    <p:animEffect transition="in" filter="fade">
                                      <p:cBhvr>
                                        <p:cTn id="50" dur="1000"/>
                                        <p:tgtEl>
                                          <p:spTgt spid="39"/>
                                        </p:tgtEl>
                                      </p:cBhvr>
                                    </p:animEffect>
                                  </p:childTnLst>
                                </p:cTn>
                              </p:par>
                              <p:par>
                                <p:cTn id="51" presetID="31" presetClass="entr" presetSubtype="0" fill="hold" nodeType="with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1000" fill="hold"/>
                                        <p:tgtEl>
                                          <p:spTgt spid="38"/>
                                        </p:tgtEl>
                                        <p:attrNameLst>
                                          <p:attrName>ppt_w</p:attrName>
                                        </p:attrNameLst>
                                      </p:cBhvr>
                                      <p:tavLst>
                                        <p:tav tm="0">
                                          <p:val>
                                            <p:fltVal val="0"/>
                                          </p:val>
                                        </p:tav>
                                        <p:tav tm="100000">
                                          <p:val>
                                            <p:strVal val="#ppt_w"/>
                                          </p:val>
                                        </p:tav>
                                      </p:tavLst>
                                    </p:anim>
                                    <p:anim calcmode="lin" valueType="num">
                                      <p:cBhvr>
                                        <p:cTn id="54" dur="1000" fill="hold"/>
                                        <p:tgtEl>
                                          <p:spTgt spid="38"/>
                                        </p:tgtEl>
                                        <p:attrNameLst>
                                          <p:attrName>ppt_h</p:attrName>
                                        </p:attrNameLst>
                                      </p:cBhvr>
                                      <p:tavLst>
                                        <p:tav tm="0">
                                          <p:val>
                                            <p:fltVal val="0"/>
                                          </p:val>
                                        </p:tav>
                                        <p:tav tm="100000">
                                          <p:val>
                                            <p:strVal val="#ppt_h"/>
                                          </p:val>
                                        </p:tav>
                                      </p:tavLst>
                                    </p:anim>
                                    <p:anim calcmode="lin" valueType="num">
                                      <p:cBhvr>
                                        <p:cTn id="55" dur="1000" fill="hold"/>
                                        <p:tgtEl>
                                          <p:spTgt spid="38"/>
                                        </p:tgtEl>
                                        <p:attrNameLst>
                                          <p:attrName>style.rotation</p:attrName>
                                        </p:attrNameLst>
                                      </p:cBhvr>
                                      <p:tavLst>
                                        <p:tav tm="0">
                                          <p:val>
                                            <p:fltVal val="90"/>
                                          </p:val>
                                        </p:tav>
                                        <p:tav tm="100000">
                                          <p:val>
                                            <p:fltVal val="0"/>
                                          </p:val>
                                        </p:tav>
                                      </p:tavLst>
                                    </p:anim>
                                    <p:animEffect transition="in" filter="fade">
                                      <p:cBhvr>
                                        <p:cTn id="56" dur="1000"/>
                                        <p:tgtEl>
                                          <p:spTgt spid="38"/>
                                        </p:tgtEl>
                                      </p:cBhvr>
                                    </p:animEffect>
                                  </p:childTnLst>
                                </p:cTn>
                              </p:par>
                              <p:par>
                                <p:cTn id="57" presetID="31" presetClass="entr" presetSubtype="0"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1000" fill="hold"/>
                                        <p:tgtEl>
                                          <p:spTgt spid="15"/>
                                        </p:tgtEl>
                                        <p:attrNameLst>
                                          <p:attrName>ppt_w</p:attrName>
                                        </p:attrNameLst>
                                      </p:cBhvr>
                                      <p:tavLst>
                                        <p:tav tm="0">
                                          <p:val>
                                            <p:fltVal val="0"/>
                                          </p:val>
                                        </p:tav>
                                        <p:tav tm="100000">
                                          <p:val>
                                            <p:strVal val="#ppt_w"/>
                                          </p:val>
                                        </p:tav>
                                      </p:tavLst>
                                    </p:anim>
                                    <p:anim calcmode="lin" valueType="num">
                                      <p:cBhvr>
                                        <p:cTn id="60" dur="1000" fill="hold"/>
                                        <p:tgtEl>
                                          <p:spTgt spid="15"/>
                                        </p:tgtEl>
                                        <p:attrNameLst>
                                          <p:attrName>ppt_h</p:attrName>
                                        </p:attrNameLst>
                                      </p:cBhvr>
                                      <p:tavLst>
                                        <p:tav tm="0">
                                          <p:val>
                                            <p:fltVal val="0"/>
                                          </p:val>
                                        </p:tav>
                                        <p:tav tm="100000">
                                          <p:val>
                                            <p:strVal val="#ppt_h"/>
                                          </p:val>
                                        </p:tav>
                                      </p:tavLst>
                                    </p:anim>
                                    <p:anim calcmode="lin" valueType="num">
                                      <p:cBhvr>
                                        <p:cTn id="61" dur="1000" fill="hold"/>
                                        <p:tgtEl>
                                          <p:spTgt spid="15"/>
                                        </p:tgtEl>
                                        <p:attrNameLst>
                                          <p:attrName>style.rotation</p:attrName>
                                        </p:attrNameLst>
                                      </p:cBhvr>
                                      <p:tavLst>
                                        <p:tav tm="0">
                                          <p:val>
                                            <p:fltVal val="90"/>
                                          </p:val>
                                        </p:tav>
                                        <p:tav tm="100000">
                                          <p:val>
                                            <p:fltVal val="0"/>
                                          </p:val>
                                        </p:tav>
                                      </p:tavLst>
                                    </p:anim>
                                    <p:animEffect transition="in" filter="fade">
                                      <p:cBhvr>
                                        <p:cTn id="62" dur="1000"/>
                                        <p:tgtEl>
                                          <p:spTgt spid="15"/>
                                        </p:tgtEl>
                                      </p:cBhvr>
                                    </p:animEffect>
                                  </p:childTnLst>
                                </p:cTn>
                              </p:par>
                              <p:par>
                                <p:cTn id="63" presetID="31" presetClass="entr" presetSubtype="0" fill="hold" nodeType="with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1000" fill="hold"/>
                                        <p:tgtEl>
                                          <p:spTgt spid="4"/>
                                        </p:tgtEl>
                                        <p:attrNameLst>
                                          <p:attrName>ppt_w</p:attrName>
                                        </p:attrNameLst>
                                      </p:cBhvr>
                                      <p:tavLst>
                                        <p:tav tm="0">
                                          <p:val>
                                            <p:fltVal val="0"/>
                                          </p:val>
                                        </p:tav>
                                        <p:tav tm="100000">
                                          <p:val>
                                            <p:strVal val="#ppt_w"/>
                                          </p:val>
                                        </p:tav>
                                      </p:tavLst>
                                    </p:anim>
                                    <p:anim calcmode="lin" valueType="num">
                                      <p:cBhvr>
                                        <p:cTn id="66" dur="1000" fill="hold"/>
                                        <p:tgtEl>
                                          <p:spTgt spid="4"/>
                                        </p:tgtEl>
                                        <p:attrNameLst>
                                          <p:attrName>ppt_h</p:attrName>
                                        </p:attrNameLst>
                                      </p:cBhvr>
                                      <p:tavLst>
                                        <p:tav tm="0">
                                          <p:val>
                                            <p:fltVal val="0"/>
                                          </p:val>
                                        </p:tav>
                                        <p:tav tm="100000">
                                          <p:val>
                                            <p:strVal val="#ppt_h"/>
                                          </p:val>
                                        </p:tav>
                                      </p:tavLst>
                                    </p:anim>
                                    <p:anim calcmode="lin" valueType="num">
                                      <p:cBhvr>
                                        <p:cTn id="67" dur="1000" fill="hold"/>
                                        <p:tgtEl>
                                          <p:spTgt spid="4"/>
                                        </p:tgtEl>
                                        <p:attrNameLst>
                                          <p:attrName>style.rotation</p:attrName>
                                        </p:attrNameLst>
                                      </p:cBhvr>
                                      <p:tavLst>
                                        <p:tav tm="0">
                                          <p:val>
                                            <p:fltVal val="90"/>
                                          </p:val>
                                        </p:tav>
                                        <p:tav tm="100000">
                                          <p:val>
                                            <p:fltVal val="0"/>
                                          </p:val>
                                        </p:tav>
                                      </p:tavLst>
                                    </p:anim>
                                    <p:animEffect transition="in" filter="fade">
                                      <p:cBhvr>
                                        <p:cTn id="68" dur="1000"/>
                                        <p:tgtEl>
                                          <p:spTgt spid="4"/>
                                        </p:tgtEl>
                                      </p:cBhvr>
                                    </p:animEffect>
                                  </p:childTnLst>
                                </p:cTn>
                              </p:par>
                              <p:par>
                                <p:cTn id="69" presetID="31" presetClass="entr" presetSubtype="0" fill="hold" nodeType="with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1000" fill="hold"/>
                                        <p:tgtEl>
                                          <p:spTgt spid="37"/>
                                        </p:tgtEl>
                                        <p:attrNameLst>
                                          <p:attrName>ppt_w</p:attrName>
                                        </p:attrNameLst>
                                      </p:cBhvr>
                                      <p:tavLst>
                                        <p:tav tm="0">
                                          <p:val>
                                            <p:fltVal val="0"/>
                                          </p:val>
                                        </p:tav>
                                        <p:tav tm="100000">
                                          <p:val>
                                            <p:strVal val="#ppt_w"/>
                                          </p:val>
                                        </p:tav>
                                      </p:tavLst>
                                    </p:anim>
                                    <p:anim calcmode="lin" valueType="num">
                                      <p:cBhvr>
                                        <p:cTn id="72" dur="1000" fill="hold"/>
                                        <p:tgtEl>
                                          <p:spTgt spid="37"/>
                                        </p:tgtEl>
                                        <p:attrNameLst>
                                          <p:attrName>ppt_h</p:attrName>
                                        </p:attrNameLst>
                                      </p:cBhvr>
                                      <p:tavLst>
                                        <p:tav tm="0">
                                          <p:val>
                                            <p:fltVal val="0"/>
                                          </p:val>
                                        </p:tav>
                                        <p:tav tm="100000">
                                          <p:val>
                                            <p:strVal val="#ppt_h"/>
                                          </p:val>
                                        </p:tav>
                                      </p:tavLst>
                                    </p:anim>
                                    <p:anim calcmode="lin" valueType="num">
                                      <p:cBhvr>
                                        <p:cTn id="73" dur="1000" fill="hold"/>
                                        <p:tgtEl>
                                          <p:spTgt spid="37"/>
                                        </p:tgtEl>
                                        <p:attrNameLst>
                                          <p:attrName>style.rotation</p:attrName>
                                        </p:attrNameLst>
                                      </p:cBhvr>
                                      <p:tavLst>
                                        <p:tav tm="0">
                                          <p:val>
                                            <p:fltVal val="90"/>
                                          </p:val>
                                        </p:tav>
                                        <p:tav tm="100000">
                                          <p:val>
                                            <p:fltVal val="0"/>
                                          </p:val>
                                        </p:tav>
                                      </p:tavLst>
                                    </p:anim>
                                    <p:animEffect transition="in" filter="fade">
                                      <p:cBhvr>
                                        <p:cTn id="74" dur="1000"/>
                                        <p:tgtEl>
                                          <p:spTgt spid="37"/>
                                        </p:tgtEl>
                                      </p:cBhvr>
                                    </p:animEffect>
                                  </p:childTnLst>
                                </p:cTn>
                              </p:par>
                              <p:par>
                                <p:cTn id="75" presetID="31" presetClass="entr" presetSubtype="0" fill="hold" nodeType="withEffect">
                                  <p:stCondLst>
                                    <p:cond delay="0"/>
                                  </p:stCondLst>
                                  <p:childTnLst>
                                    <p:set>
                                      <p:cBhvr>
                                        <p:cTn id="76" dur="1" fill="hold">
                                          <p:stCondLst>
                                            <p:cond delay="0"/>
                                          </p:stCondLst>
                                        </p:cTn>
                                        <p:tgtEl>
                                          <p:spTgt spid="49"/>
                                        </p:tgtEl>
                                        <p:attrNameLst>
                                          <p:attrName>style.visibility</p:attrName>
                                        </p:attrNameLst>
                                      </p:cBhvr>
                                      <p:to>
                                        <p:strVal val="visible"/>
                                      </p:to>
                                    </p:set>
                                    <p:anim calcmode="lin" valueType="num">
                                      <p:cBhvr>
                                        <p:cTn id="77" dur="1000" fill="hold"/>
                                        <p:tgtEl>
                                          <p:spTgt spid="49"/>
                                        </p:tgtEl>
                                        <p:attrNameLst>
                                          <p:attrName>ppt_w</p:attrName>
                                        </p:attrNameLst>
                                      </p:cBhvr>
                                      <p:tavLst>
                                        <p:tav tm="0">
                                          <p:val>
                                            <p:fltVal val="0"/>
                                          </p:val>
                                        </p:tav>
                                        <p:tav tm="100000">
                                          <p:val>
                                            <p:strVal val="#ppt_w"/>
                                          </p:val>
                                        </p:tav>
                                      </p:tavLst>
                                    </p:anim>
                                    <p:anim calcmode="lin" valueType="num">
                                      <p:cBhvr>
                                        <p:cTn id="78" dur="1000" fill="hold"/>
                                        <p:tgtEl>
                                          <p:spTgt spid="49"/>
                                        </p:tgtEl>
                                        <p:attrNameLst>
                                          <p:attrName>ppt_h</p:attrName>
                                        </p:attrNameLst>
                                      </p:cBhvr>
                                      <p:tavLst>
                                        <p:tav tm="0">
                                          <p:val>
                                            <p:fltVal val="0"/>
                                          </p:val>
                                        </p:tav>
                                        <p:tav tm="100000">
                                          <p:val>
                                            <p:strVal val="#ppt_h"/>
                                          </p:val>
                                        </p:tav>
                                      </p:tavLst>
                                    </p:anim>
                                    <p:anim calcmode="lin" valueType="num">
                                      <p:cBhvr>
                                        <p:cTn id="79" dur="1000" fill="hold"/>
                                        <p:tgtEl>
                                          <p:spTgt spid="49"/>
                                        </p:tgtEl>
                                        <p:attrNameLst>
                                          <p:attrName>style.rotation</p:attrName>
                                        </p:attrNameLst>
                                      </p:cBhvr>
                                      <p:tavLst>
                                        <p:tav tm="0">
                                          <p:val>
                                            <p:fltVal val="90"/>
                                          </p:val>
                                        </p:tav>
                                        <p:tav tm="100000">
                                          <p:val>
                                            <p:fltVal val="0"/>
                                          </p:val>
                                        </p:tav>
                                      </p:tavLst>
                                    </p:anim>
                                    <p:animEffect transition="in" filter="fade">
                                      <p:cBhvr>
                                        <p:cTn id="80" dur="1000"/>
                                        <p:tgtEl>
                                          <p:spTgt spid="49"/>
                                        </p:tgtEl>
                                      </p:cBhvr>
                                    </p:animEffect>
                                  </p:childTnLst>
                                </p:cTn>
                              </p:par>
                              <p:par>
                                <p:cTn id="81" presetID="31" presetClass="entr" presetSubtype="0" fill="hold" nodeType="withEffect">
                                  <p:stCondLst>
                                    <p:cond delay="0"/>
                                  </p:stCondLst>
                                  <p:childTnLst>
                                    <p:set>
                                      <p:cBhvr>
                                        <p:cTn id="82" dur="1" fill="hold">
                                          <p:stCondLst>
                                            <p:cond delay="0"/>
                                          </p:stCondLst>
                                        </p:cTn>
                                        <p:tgtEl>
                                          <p:spTgt spid="44"/>
                                        </p:tgtEl>
                                        <p:attrNameLst>
                                          <p:attrName>style.visibility</p:attrName>
                                        </p:attrNameLst>
                                      </p:cBhvr>
                                      <p:to>
                                        <p:strVal val="visible"/>
                                      </p:to>
                                    </p:set>
                                    <p:anim calcmode="lin" valueType="num">
                                      <p:cBhvr>
                                        <p:cTn id="83" dur="1000" fill="hold"/>
                                        <p:tgtEl>
                                          <p:spTgt spid="44"/>
                                        </p:tgtEl>
                                        <p:attrNameLst>
                                          <p:attrName>ppt_w</p:attrName>
                                        </p:attrNameLst>
                                      </p:cBhvr>
                                      <p:tavLst>
                                        <p:tav tm="0">
                                          <p:val>
                                            <p:fltVal val="0"/>
                                          </p:val>
                                        </p:tav>
                                        <p:tav tm="100000">
                                          <p:val>
                                            <p:strVal val="#ppt_w"/>
                                          </p:val>
                                        </p:tav>
                                      </p:tavLst>
                                    </p:anim>
                                    <p:anim calcmode="lin" valueType="num">
                                      <p:cBhvr>
                                        <p:cTn id="84" dur="1000" fill="hold"/>
                                        <p:tgtEl>
                                          <p:spTgt spid="44"/>
                                        </p:tgtEl>
                                        <p:attrNameLst>
                                          <p:attrName>ppt_h</p:attrName>
                                        </p:attrNameLst>
                                      </p:cBhvr>
                                      <p:tavLst>
                                        <p:tav tm="0">
                                          <p:val>
                                            <p:fltVal val="0"/>
                                          </p:val>
                                        </p:tav>
                                        <p:tav tm="100000">
                                          <p:val>
                                            <p:strVal val="#ppt_h"/>
                                          </p:val>
                                        </p:tav>
                                      </p:tavLst>
                                    </p:anim>
                                    <p:anim calcmode="lin" valueType="num">
                                      <p:cBhvr>
                                        <p:cTn id="85" dur="1000" fill="hold"/>
                                        <p:tgtEl>
                                          <p:spTgt spid="44"/>
                                        </p:tgtEl>
                                        <p:attrNameLst>
                                          <p:attrName>style.rotation</p:attrName>
                                        </p:attrNameLst>
                                      </p:cBhvr>
                                      <p:tavLst>
                                        <p:tav tm="0">
                                          <p:val>
                                            <p:fltVal val="90"/>
                                          </p:val>
                                        </p:tav>
                                        <p:tav tm="100000">
                                          <p:val>
                                            <p:fltVal val="0"/>
                                          </p:val>
                                        </p:tav>
                                      </p:tavLst>
                                    </p:anim>
                                    <p:animEffect transition="in" filter="fade">
                                      <p:cBhvr>
                                        <p:cTn id="86" dur="1000"/>
                                        <p:tgtEl>
                                          <p:spTgt spid="44"/>
                                        </p:tgtEl>
                                      </p:cBhvr>
                                    </p:animEffect>
                                  </p:childTnLst>
                                </p:cTn>
                              </p:par>
                              <p:par>
                                <p:cTn id="87" presetID="31" presetClass="entr" presetSubtype="0" fill="hold" nodeType="withEffect">
                                  <p:stCondLst>
                                    <p:cond delay="0"/>
                                  </p:stCondLst>
                                  <p:childTnLst>
                                    <p:set>
                                      <p:cBhvr>
                                        <p:cTn id="88" dur="1" fill="hold">
                                          <p:stCondLst>
                                            <p:cond delay="0"/>
                                          </p:stCondLst>
                                        </p:cTn>
                                        <p:tgtEl>
                                          <p:spTgt spid="45"/>
                                        </p:tgtEl>
                                        <p:attrNameLst>
                                          <p:attrName>style.visibility</p:attrName>
                                        </p:attrNameLst>
                                      </p:cBhvr>
                                      <p:to>
                                        <p:strVal val="visible"/>
                                      </p:to>
                                    </p:set>
                                    <p:anim calcmode="lin" valueType="num">
                                      <p:cBhvr>
                                        <p:cTn id="89" dur="1000" fill="hold"/>
                                        <p:tgtEl>
                                          <p:spTgt spid="45"/>
                                        </p:tgtEl>
                                        <p:attrNameLst>
                                          <p:attrName>ppt_w</p:attrName>
                                        </p:attrNameLst>
                                      </p:cBhvr>
                                      <p:tavLst>
                                        <p:tav tm="0">
                                          <p:val>
                                            <p:fltVal val="0"/>
                                          </p:val>
                                        </p:tav>
                                        <p:tav tm="100000">
                                          <p:val>
                                            <p:strVal val="#ppt_w"/>
                                          </p:val>
                                        </p:tav>
                                      </p:tavLst>
                                    </p:anim>
                                    <p:anim calcmode="lin" valueType="num">
                                      <p:cBhvr>
                                        <p:cTn id="90" dur="1000" fill="hold"/>
                                        <p:tgtEl>
                                          <p:spTgt spid="45"/>
                                        </p:tgtEl>
                                        <p:attrNameLst>
                                          <p:attrName>ppt_h</p:attrName>
                                        </p:attrNameLst>
                                      </p:cBhvr>
                                      <p:tavLst>
                                        <p:tav tm="0">
                                          <p:val>
                                            <p:fltVal val="0"/>
                                          </p:val>
                                        </p:tav>
                                        <p:tav tm="100000">
                                          <p:val>
                                            <p:strVal val="#ppt_h"/>
                                          </p:val>
                                        </p:tav>
                                      </p:tavLst>
                                    </p:anim>
                                    <p:anim calcmode="lin" valueType="num">
                                      <p:cBhvr>
                                        <p:cTn id="91" dur="1000" fill="hold"/>
                                        <p:tgtEl>
                                          <p:spTgt spid="45"/>
                                        </p:tgtEl>
                                        <p:attrNameLst>
                                          <p:attrName>style.rotation</p:attrName>
                                        </p:attrNameLst>
                                      </p:cBhvr>
                                      <p:tavLst>
                                        <p:tav tm="0">
                                          <p:val>
                                            <p:fltVal val="90"/>
                                          </p:val>
                                        </p:tav>
                                        <p:tav tm="100000">
                                          <p:val>
                                            <p:fltVal val="0"/>
                                          </p:val>
                                        </p:tav>
                                      </p:tavLst>
                                    </p:anim>
                                    <p:animEffect transition="in" filter="fade">
                                      <p:cBhvr>
                                        <p:cTn id="92"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0"/>
          <p:cNvSpPr txBox="1">
            <a:spLocks/>
          </p:cNvSpPr>
          <p:nvPr/>
        </p:nvSpPr>
        <p:spPr>
          <a:xfrm>
            <a:off x="2193021" y="656786"/>
            <a:ext cx="7809189"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US" sz="3600" dirty="0">
                <a:solidFill>
                  <a:srgbClr val="6FBD84"/>
                </a:solidFill>
              </a:rPr>
              <a:t>Feed the Birds in Winter</a:t>
            </a:r>
            <a:endParaRPr lang="en-GB" sz="3600" dirty="0">
              <a:solidFill>
                <a:srgbClr val="6FBD84"/>
              </a:solidFill>
              <a:latin typeface="Twinkl"/>
            </a:endParaRPr>
          </a:p>
        </p:txBody>
      </p:sp>
      <p:sp>
        <p:nvSpPr>
          <p:cNvPr id="36" name="Rounded Rectangle 35"/>
          <p:cNvSpPr/>
          <p:nvPr/>
        </p:nvSpPr>
        <p:spPr>
          <a:xfrm>
            <a:off x="2444859" y="4715500"/>
            <a:ext cx="7305511" cy="1360207"/>
          </a:xfrm>
          <a:prstGeom prst="roundRect">
            <a:avLst/>
          </a:prstGeom>
          <a:solidFill>
            <a:srgbClr val="6FBD84"/>
          </a:solidFill>
          <a:ln w="28575">
            <a:solidFill>
              <a:srgbClr val="ACD6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Birds often struggle to find enough food in cold weather so you can help them by leaving seeds and bird food in your garden.</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123348" y="418011"/>
            <a:ext cx="2240538" cy="3962399"/>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454106" flipH="1">
            <a:off x="3381754" y="2063985"/>
            <a:ext cx="2288412" cy="1646954"/>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284011" flipH="1">
            <a:off x="8537436" y="1692595"/>
            <a:ext cx="3003745" cy="2389737"/>
          </a:xfrm>
          <a:prstGeom prst="rect">
            <a:avLst/>
          </a:prstGeom>
        </p:spPr>
      </p:pic>
      <p:pic>
        <p:nvPicPr>
          <p:cNvPr id="23" name="Picture 2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825841" flipH="1">
            <a:off x="6894973" y="638039"/>
            <a:ext cx="3003745" cy="2389737"/>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540125" flipH="1">
            <a:off x="5415634" y="100392"/>
            <a:ext cx="3003745" cy="2389737"/>
          </a:xfrm>
          <a:prstGeom prst="rect">
            <a:avLst/>
          </a:prstGeom>
        </p:spPr>
      </p:pic>
      <p:pic>
        <p:nvPicPr>
          <p:cNvPr id="26" name="Picture 2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3274588" flipH="1">
            <a:off x="4348170" y="317422"/>
            <a:ext cx="3003745" cy="2389737"/>
          </a:xfrm>
          <a:prstGeom prst="rect">
            <a:avLst/>
          </a:prstGeom>
        </p:spPr>
      </p:pic>
      <p:pic>
        <p:nvPicPr>
          <p:cNvPr id="27" name="Picture 2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3274588" flipH="1">
            <a:off x="3434119" y="791314"/>
            <a:ext cx="3003745" cy="2389737"/>
          </a:xfrm>
          <a:prstGeom prst="rect">
            <a:avLst/>
          </a:prstGeom>
        </p:spPr>
      </p:pic>
    </p:spTree>
    <p:extLst>
      <p:ext uri="{BB962C8B-B14F-4D97-AF65-F5344CB8AC3E}">
        <p14:creationId xmlns:p14="http://schemas.microsoft.com/office/powerpoint/2010/main" val="3690918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childTnLst>
                          </p:cTn>
                        </p:par>
                        <p:par>
                          <p:cTn id="8" fill="hold">
                            <p:stCondLst>
                              <p:cond delay="300"/>
                            </p:stCondLst>
                            <p:childTnLst>
                              <p:par>
                                <p:cTn id="9" presetID="10" presetClass="exit" presetSubtype="0" fill="hold" nodeType="afterEffect">
                                  <p:stCondLst>
                                    <p:cond delay="0"/>
                                  </p:stCondLst>
                                  <p:childTnLst>
                                    <p:animEffect transition="out" filter="fade">
                                      <p:cBhvr>
                                        <p:cTn id="10" dur="300"/>
                                        <p:tgtEl>
                                          <p:spTgt spid="6"/>
                                        </p:tgtEl>
                                      </p:cBhvr>
                                    </p:animEffect>
                                    <p:set>
                                      <p:cBhvr>
                                        <p:cTn id="11" dur="1" fill="hold">
                                          <p:stCondLst>
                                            <p:cond delay="299"/>
                                          </p:stCondLst>
                                        </p:cTn>
                                        <p:tgtEl>
                                          <p:spTgt spid="6"/>
                                        </p:tgtEl>
                                        <p:attrNameLst>
                                          <p:attrName>style.visibility</p:attrName>
                                        </p:attrNameLst>
                                      </p:cBhvr>
                                      <p:to>
                                        <p:strVal val="hidden"/>
                                      </p:to>
                                    </p:set>
                                  </p:childTnLst>
                                </p:cTn>
                              </p:par>
                            </p:childTnLst>
                          </p:cTn>
                        </p:par>
                        <p:par>
                          <p:cTn id="12" fill="hold">
                            <p:stCondLst>
                              <p:cond delay="600"/>
                            </p:stCondLst>
                            <p:childTnLst>
                              <p:par>
                                <p:cTn id="13" presetID="10"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300"/>
                                        <p:tgtEl>
                                          <p:spTgt spid="23"/>
                                        </p:tgtEl>
                                      </p:cBhvr>
                                    </p:animEffect>
                                  </p:childTnLst>
                                </p:cTn>
                              </p:par>
                            </p:childTnLst>
                          </p:cTn>
                        </p:par>
                        <p:par>
                          <p:cTn id="16" fill="hold">
                            <p:stCondLst>
                              <p:cond delay="900"/>
                            </p:stCondLst>
                            <p:childTnLst>
                              <p:par>
                                <p:cTn id="17" presetID="10" presetClass="exit" presetSubtype="0" fill="hold" nodeType="afterEffect">
                                  <p:stCondLst>
                                    <p:cond delay="0"/>
                                  </p:stCondLst>
                                  <p:childTnLst>
                                    <p:animEffect transition="out" filter="fade">
                                      <p:cBhvr>
                                        <p:cTn id="18" dur="300"/>
                                        <p:tgtEl>
                                          <p:spTgt spid="23"/>
                                        </p:tgtEl>
                                      </p:cBhvr>
                                    </p:animEffect>
                                    <p:set>
                                      <p:cBhvr>
                                        <p:cTn id="19" dur="1" fill="hold">
                                          <p:stCondLst>
                                            <p:cond delay="299"/>
                                          </p:stCondLst>
                                        </p:cTn>
                                        <p:tgtEl>
                                          <p:spTgt spid="23"/>
                                        </p:tgtEl>
                                        <p:attrNameLst>
                                          <p:attrName>style.visibility</p:attrName>
                                        </p:attrNameLst>
                                      </p:cBhvr>
                                      <p:to>
                                        <p:strVal val="hidden"/>
                                      </p:to>
                                    </p:set>
                                  </p:childTnLst>
                                </p:cTn>
                              </p:par>
                            </p:childTnLst>
                          </p:cTn>
                        </p:par>
                        <p:par>
                          <p:cTn id="20" fill="hold">
                            <p:stCondLst>
                              <p:cond delay="12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300"/>
                                        <p:tgtEl>
                                          <p:spTgt spid="24"/>
                                        </p:tgtEl>
                                      </p:cBhvr>
                                    </p:animEffect>
                                  </p:childTnLst>
                                </p:cTn>
                              </p:par>
                            </p:childTnLst>
                          </p:cTn>
                        </p:par>
                        <p:par>
                          <p:cTn id="24" fill="hold">
                            <p:stCondLst>
                              <p:cond delay="1500"/>
                            </p:stCondLst>
                            <p:childTnLst>
                              <p:par>
                                <p:cTn id="25" presetID="10" presetClass="exit" presetSubtype="0" fill="hold" nodeType="afterEffect">
                                  <p:stCondLst>
                                    <p:cond delay="0"/>
                                  </p:stCondLst>
                                  <p:childTnLst>
                                    <p:animEffect transition="out" filter="fade">
                                      <p:cBhvr>
                                        <p:cTn id="26" dur="300"/>
                                        <p:tgtEl>
                                          <p:spTgt spid="24"/>
                                        </p:tgtEl>
                                      </p:cBhvr>
                                    </p:animEffect>
                                    <p:set>
                                      <p:cBhvr>
                                        <p:cTn id="27" dur="1" fill="hold">
                                          <p:stCondLst>
                                            <p:cond delay="299"/>
                                          </p:stCondLst>
                                        </p:cTn>
                                        <p:tgtEl>
                                          <p:spTgt spid="24"/>
                                        </p:tgtEl>
                                        <p:attrNameLst>
                                          <p:attrName>style.visibility</p:attrName>
                                        </p:attrNameLst>
                                      </p:cBhvr>
                                      <p:to>
                                        <p:strVal val="hidden"/>
                                      </p:to>
                                    </p:set>
                                  </p:childTnLst>
                                </p:cTn>
                              </p:par>
                            </p:childTnLst>
                          </p:cTn>
                        </p:par>
                        <p:par>
                          <p:cTn id="28" fill="hold">
                            <p:stCondLst>
                              <p:cond delay="1800"/>
                            </p:stCondLst>
                            <p:childTnLst>
                              <p:par>
                                <p:cTn id="29" presetID="10"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300"/>
                                        <p:tgtEl>
                                          <p:spTgt spid="26"/>
                                        </p:tgtEl>
                                      </p:cBhvr>
                                    </p:animEffect>
                                  </p:childTnLst>
                                </p:cTn>
                              </p:par>
                            </p:childTnLst>
                          </p:cTn>
                        </p:par>
                        <p:par>
                          <p:cTn id="32" fill="hold">
                            <p:stCondLst>
                              <p:cond delay="2100"/>
                            </p:stCondLst>
                            <p:childTnLst>
                              <p:par>
                                <p:cTn id="33" presetID="10" presetClass="exit" presetSubtype="0" fill="hold" nodeType="afterEffect">
                                  <p:stCondLst>
                                    <p:cond delay="0"/>
                                  </p:stCondLst>
                                  <p:childTnLst>
                                    <p:animEffect transition="out" filter="fade">
                                      <p:cBhvr>
                                        <p:cTn id="34" dur="300"/>
                                        <p:tgtEl>
                                          <p:spTgt spid="26"/>
                                        </p:tgtEl>
                                      </p:cBhvr>
                                    </p:animEffect>
                                    <p:set>
                                      <p:cBhvr>
                                        <p:cTn id="35" dur="1" fill="hold">
                                          <p:stCondLst>
                                            <p:cond delay="299"/>
                                          </p:stCondLst>
                                        </p:cTn>
                                        <p:tgtEl>
                                          <p:spTgt spid="26"/>
                                        </p:tgtEl>
                                        <p:attrNameLst>
                                          <p:attrName>style.visibility</p:attrName>
                                        </p:attrNameLst>
                                      </p:cBhvr>
                                      <p:to>
                                        <p:strVal val="hidden"/>
                                      </p:to>
                                    </p:set>
                                  </p:childTnLst>
                                </p:cTn>
                              </p:par>
                            </p:childTnLst>
                          </p:cTn>
                        </p:par>
                        <p:par>
                          <p:cTn id="36" fill="hold">
                            <p:stCondLst>
                              <p:cond delay="24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300"/>
                                        <p:tgtEl>
                                          <p:spTgt spid="27"/>
                                        </p:tgtEl>
                                      </p:cBhvr>
                                    </p:animEffect>
                                  </p:childTnLst>
                                </p:cTn>
                              </p:par>
                            </p:childTnLst>
                          </p:cTn>
                        </p:par>
                        <p:par>
                          <p:cTn id="40" fill="hold">
                            <p:stCondLst>
                              <p:cond delay="2700"/>
                            </p:stCondLst>
                            <p:childTnLst>
                              <p:par>
                                <p:cTn id="41" presetID="10" presetClass="exit" presetSubtype="0" fill="hold" nodeType="afterEffect">
                                  <p:stCondLst>
                                    <p:cond delay="0"/>
                                  </p:stCondLst>
                                  <p:childTnLst>
                                    <p:animEffect transition="out" filter="fade">
                                      <p:cBhvr>
                                        <p:cTn id="42" dur="300"/>
                                        <p:tgtEl>
                                          <p:spTgt spid="27"/>
                                        </p:tgtEl>
                                      </p:cBhvr>
                                    </p:animEffect>
                                    <p:set>
                                      <p:cBhvr>
                                        <p:cTn id="43" dur="1" fill="hold">
                                          <p:stCondLst>
                                            <p:cond delay="299"/>
                                          </p:stCondLst>
                                        </p:cTn>
                                        <p:tgtEl>
                                          <p:spTgt spid="27"/>
                                        </p:tgtEl>
                                        <p:attrNameLst>
                                          <p:attrName>style.visibility</p:attrName>
                                        </p:attrNameLst>
                                      </p:cBhvr>
                                      <p:to>
                                        <p:strVal val="hidden"/>
                                      </p:to>
                                    </p:set>
                                  </p:childTnLst>
                                </p:cTn>
                              </p:par>
                            </p:childTnLst>
                          </p:cTn>
                        </p:par>
                        <p:par>
                          <p:cTn id="44" fill="hold">
                            <p:stCondLst>
                              <p:cond delay="3000"/>
                            </p:stCondLst>
                            <p:childTnLst>
                              <p:par>
                                <p:cTn id="45" presetID="10" presetClass="entr" presetSubtype="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0"/>
          <p:cNvSpPr txBox="1">
            <a:spLocks/>
          </p:cNvSpPr>
          <p:nvPr/>
        </p:nvSpPr>
        <p:spPr>
          <a:xfrm>
            <a:off x="2193021" y="656786"/>
            <a:ext cx="7809189" cy="994306"/>
          </a:xfrm>
          <a:prstGeom prst="roundRect">
            <a:avLst>
              <a:gd name="adj" fmla="val 9641"/>
            </a:avLst>
          </a:prstGeom>
        </p:spPr>
        <p:txBody>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pPr algn="ctr"/>
            <a:r>
              <a:rPr lang="en-US" sz="3600" dirty="0">
                <a:solidFill>
                  <a:srgbClr val="6FBD84"/>
                </a:solidFill>
              </a:rPr>
              <a:t>Always Put Your Litter in the Bin</a:t>
            </a:r>
            <a:endParaRPr lang="en-GB" sz="3600" dirty="0">
              <a:solidFill>
                <a:srgbClr val="6FBD84"/>
              </a:solidFill>
              <a:latin typeface="Twinkl"/>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365991" y="1507974"/>
            <a:ext cx="7463247" cy="4455350"/>
          </a:xfrm>
          <a:prstGeom prst="roundRect">
            <a:avLst/>
          </a:prstGeom>
        </p:spPr>
      </p:pic>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46163" y="4637834"/>
            <a:ext cx="2211978" cy="847456"/>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46164" y="4484915"/>
            <a:ext cx="463949" cy="500742"/>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4426416" y="2310081"/>
            <a:ext cx="2363206" cy="2851136"/>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23380" y="4483061"/>
            <a:ext cx="491122" cy="309547"/>
          </a:xfrm>
          <a:prstGeom prst="rect">
            <a:avLst/>
          </a:prstGeom>
        </p:spPr>
      </p:pic>
      <p:sp>
        <p:nvSpPr>
          <p:cNvPr id="12" name="Oval 11"/>
          <p:cNvSpPr/>
          <p:nvPr/>
        </p:nvSpPr>
        <p:spPr>
          <a:xfrm>
            <a:off x="6902834" y="3156574"/>
            <a:ext cx="3172981" cy="3172981"/>
          </a:xfrm>
          <a:prstGeom prst="ellipse">
            <a:avLst/>
          </a:prstGeom>
          <a:solidFill>
            <a:srgbClr val="ACD697"/>
          </a:solidFill>
          <a:ln w="28575">
            <a:solidFill>
              <a:srgbClr val="6FBD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prstClr val="white"/>
                </a:solidFill>
                <a:latin typeface="Twinkl"/>
              </a:rPr>
              <a:t>Litter can harm wildlife and makes the environment look untidy. You can help to stop this from happening by putting your litter in </a:t>
            </a:r>
            <a:r>
              <a:rPr lang="en-GB">
                <a:solidFill>
                  <a:prstClr val="white"/>
                </a:solidFill>
                <a:latin typeface="Twinkl"/>
              </a:rPr>
              <a:t>the bin.</a:t>
            </a:r>
            <a:endParaRPr lang="en-GB" dirty="0">
              <a:solidFill>
                <a:prstClr val="white"/>
              </a:solidFill>
              <a:latin typeface="Twinkl"/>
            </a:endParaRPr>
          </a:p>
        </p:txBody>
      </p:sp>
    </p:spTree>
    <p:extLst>
      <p:ext uri="{BB962C8B-B14F-4D97-AF65-F5344CB8AC3E}">
        <p14:creationId xmlns:p14="http://schemas.microsoft.com/office/powerpoint/2010/main" val="1680861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C6DEA7-40C5-32B4-1DBC-4DCA1BEBAF32}"/>
              </a:ext>
            </a:extLst>
          </p:cNvPr>
          <p:cNvSpPr txBox="1"/>
          <p:nvPr/>
        </p:nvSpPr>
        <p:spPr>
          <a:xfrm>
            <a:off x="1895630" y="1033656"/>
            <a:ext cx="8400740" cy="4524315"/>
          </a:xfrm>
          <a:prstGeom prst="rect">
            <a:avLst/>
          </a:prstGeom>
          <a:noFill/>
        </p:spPr>
        <p:txBody>
          <a:bodyPr wrap="square">
            <a:spAutoFit/>
          </a:bodyPr>
          <a:lstStyle/>
          <a:p>
            <a:r>
              <a:rPr lang="en-GB" sz="2400" b="0" i="0" dirty="0">
                <a:solidFill>
                  <a:srgbClr val="002060"/>
                </a:solidFill>
                <a:effectLst/>
                <a:latin typeface="Cambria" panose="02040503050406030204" pitchFamily="18" charset="0"/>
                <a:ea typeface="Cambria" panose="02040503050406030204" pitchFamily="18" charset="0"/>
              </a:rPr>
              <a:t>Dear God,</a:t>
            </a:r>
          </a:p>
          <a:p>
            <a:endParaRPr lang="en-GB" sz="2400" b="0" i="0" dirty="0">
              <a:solidFill>
                <a:srgbClr val="002060"/>
              </a:solidFill>
              <a:effectLst/>
              <a:latin typeface="Cambria" panose="02040503050406030204" pitchFamily="18" charset="0"/>
              <a:ea typeface="Cambria" panose="020405030504060302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i="0" dirty="0">
                <a:solidFill>
                  <a:srgbClr val="002060"/>
                </a:solidFill>
                <a:effectLst/>
                <a:latin typeface="Cambria" panose="02040503050406030204" pitchFamily="18" charset="0"/>
                <a:ea typeface="Cambria" panose="02040503050406030204" pitchFamily="18" charset="0"/>
              </a:rPr>
              <a:t>We thank you that you have </a:t>
            </a:r>
            <a:r>
              <a:rPr kumimoji="0" lang="en-GB" sz="24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made us in your image and called </a:t>
            </a:r>
            <a:r>
              <a:rPr kumimoji="0" lang="en-GB" sz="2400" b="0" i="0" u="none" strike="noStrike" kern="1200" cap="none" spc="0" normalizeH="0" baseline="0" noProof="0">
                <a:ln>
                  <a:noFill/>
                </a:ln>
                <a:solidFill>
                  <a:srgbClr val="002060"/>
                </a:solidFill>
                <a:effectLst/>
                <a:uLnTx/>
                <a:uFillTx/>
                <a:latin typeface="Cambria" panose="02040503050406030204" pitchFamily="18" charset="0"/>
                <a:ea typeface="Cambria" panose="02040503050406030204" pitchFamily="18" charset="0"/>
                <a:cs typeface="+mn-cs"/>
              </a:rPr>
              <a:t>us to respect </a:t>
            </a:r>
            <a:r>
              <a:rPr kumimoji="0" lang="en-GB" sz="24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your image in ourselves.</a:t>
            </a:r>
          </a:p>
          <a:p>
            <a:endParaRPr lang="en-GB" sz="2400" dirty="0">
              <a:solidFill>
                <a:srgbClr val="002060"/>
              </a:solidFill>
              <a:latin typeface="Cambria" panose="02040503050406030204" pitchFamily="18" charset="0"/>
              <a:ea typeface="Cambria" panose="020405030504060302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i="0" dirty="0">
                <a:solidFill>
                  <a:srgbClr val="002060"/>
                </a:solidFill>
                <a:effectLst/>
                <a:latin typeface="Cambria" panose="02040503050406030204" pitchFamily="18" charset="0"/>
                <a:ea typeface="Cambria" panose="02040503050406030204" pitchFamily="18" charset="0"/>
              </a:rPr>
              <a:t>Help us to</a:t>
            </a:r>
            <a:r>
              <a:rPr kumimoji="0" lang="en-GB" sz="24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honour your image in others by showing them respect.</a:t>
            </a:r>
          </a:p>
          <a:p>
            <a:r>
              <a:rPr lang="en-GB" sz="2400" b="0" i="0" dirty="0">
                <a:solidFill>
                  <a:srgbClr val="002060"/>
                </a:solidFill>
                <a:effectLst/>
                <a:latin typeface="Cambria" panose="02040503050406030204" pitchFamily="18" charset="0"/>
                <a:ea typeface="Cambria" panose="02040503050406030204" pitchFamily="18" charset="0"/>
              </a:rPr>
              <a:t> </a:t>
            </a:r>
          </a:p>
          <a:p>
            <a:r>
              <a:rPr lang="en-GB" sz="2400" b="0" i="0" dirty="0">
                <a:solidFill>
                  <a:srgbClr val="002060"/>
                </a:solidFill>
                <a:effectLst/>
                <a:latin typeface="Cambria" panose="02040503050406030204" pitchFamily="18" charset="0"/>
                <a:ea typeface="Cambria" panose="02040503050406030204" pitchFamily="18" charset="0"/>
              </a:rPr>
              <a:t>Teach us to appreciate </a:t>
            </a:r>
            <a:r>
              <a:rPr lang="en-GB" sz="2400" dirty="0">
                <a:solidFill>
                  <a:srgbClr val="002060"/>
                </a:solidFill>
                <a:latin typeface="Cambria" panose="02040503050406030204" pitchFamily="18" charset="0"/>
                <a:ea typeface="Cambria" panose="02040503050406030204" pitchFamily="18" charset="0"/>
              </a:rPr>
              <a:t>the wonderful world that you have created and to respect and care for it.</a:t>
            </a:r>
            <a:endParaRPr lang="en-GB" sz="2400" b="0" i="0" dirty="0">
              <a:solidFill>
                <a:srgbClr val="002060"/>
              </a:solidFill>
              <a:effectLst/>
              <a:latin typeface="Cambria" panose="02040503050406030204" pitchFamily="18" charset="0"/>
              <a:ea typeface="Cambria" panose="02040503050406030204" pitchFamily="18" charset="0"/>
            </a:endParaRPr>
          </a:p>
          <a:p>
            <a:endParaRPr lang="en-GB" sz="2400" dirty="0">
              <a:solidFill>
                <a:srgbClr val="002060"/>
              </a:solidFill>
              <a:latin typeface="Cambria" panose="02040503050406030204" pitchFamily="18" charset="0"/>
              <a:ea typeface="Cambria" panose="02040503050406030204" pitchFamily="18" charset="0"/>
            </a:endParaRPr>
          </a:p>
          <a:p>
            <a:r>
              <a:rPr lang="en-GB" sz="2400" dirty="0">
                <a:solidFill>
                  <a:srgbClr val="002060"/>
                </a:solidFill>
                <a:latin typeface="Cambria" panose="02040503050406030204" pitchFamily="18" charset="0"/>
                <a:ea typeface="Cambria" panose="02040503050406030204" pitchFamily="18" charset="0"/>
              </a:rPr>
              <a:t>Amen</a:t>
            </a:r>
          </a:p>
        </p:txBody>
      </p:sp>
    </p:spTree>
    <p:extLst>
      <p:ext uri="{BB962C8B-B14F-4D97-AF65-F5344CB8AC3E}">
        <p14:creationId xmlns:p14="http://schemas.microsoft.com/office/powerpoint/2010/main" val="578808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58780" y="0"/>
            <a:ext cx="8514184" cy="6858000"/>
          </a:xfrm>
          <a:prstGeom prst="rect">
            <a:avLst/>
          </a:prstGeom>
        </p:spPr>
      </p:pic>
      <p:sp>
        <p:nvSpPr>
          <p:cNvPr id="3" name="Freeform 2"/>
          <p:cNvSpPr/>
          <p:nvPr/>
        </p:nvSpPr>
        <p:spPr>
          <a:xfrm>
            <a:off x="1762480" y="418362"/>
            <a:ext cx="8610484" cy="1571838"/>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You built your palace on the ocean deeps,</a:t>
            </a: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made a chariot out of clouds</a:t>
            </a: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and took off on wind-wings.</a:t>
            </a:r>
          </a:p>
        </p:txBody>
      </p:sp>
    </p:spTree>
    <p:extLst>
      <p:ext uri="{BB962C8B-B14F-4D97-AF65-F5344CB8AC3E}">
        <p14:creationId xmlns:p14="http://schemas.microsoft.com/office/powerpoint/2010/main" val="254035749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53652" y="0"/>
            <a:ext cx="7779895" cy="6858000"/>
          </a:xfrm>
          <a:prstGeom prst="rect">
            <a:avLst/>
          </a:prstGeom>
        </p:spPr>
      </p:pic>
      <p:sp>
        <p:nvSpPr>
          <p:cNvPr id="3" name="Freeform 2"/>
          <p:cNvSpPr/>
          <p:nvPr/>
        </p:nvSpPr>
        <p:spPr>
          <a:xfrm>
            <a:off x="1666846" y="4716985"/>
            <a:ext cx="8553508" cy="1818059"/>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You commandeered winds as messengers, appointed fire and flame as ambassadors.</a:t>
            </a: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You set earth on a firm foundation</a:t>
            </a:r>
          </a:p>
          <a:p>
            <a:pPr marL="0" marR="0" lvl="0" indent="0" algn="ct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so that nothing can shake it, ever.</a:t>
            </a:r>
          </a:p>
        </p:txBody>
      </p:sp>
    </p:spTree>
    <p:extLst>
      <p:ext uri="{BB962C8B-B14F-4D97-AF65-F5344CB8AC3E}">
        <p14:creationId xmlns:p14="http://schemas.microsoft.com/office/powerpoint/2010/main" val="131248688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6646" cy="6858000"/>
          </a:xfrm>
          <a:prstGeom prst="rect">
            <a:avLst/>
          </a:prstGeom>
        </p:spPr>
      </p:pic>
      <p:sp>
        <p:nvSpPr>
          <p:cNvPr id="3" name="Freeform 2"/>
          <p:cNvSpPr/>
          <p:nvPr/>
        </p:nvSpPr>
        <p:spPr>
          <a:xfrm>
            <a:off x="4933950" y="136513"/>
            <a:ext cx="7048499" cy="3541608"/>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0" compatLnSpc="1">
            <a:spAutoFit/>
          </a:bodyPr>
          <a:lstStyle/>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000000"/>
                </a:solidFill>
                <a:effectLst/>
                <a:uLnTx/>
                <a:uFillTx/>
                <a:latin typeface="Arial" pitchFamily="2"/>
                <a:ea typeface="Arial Unicode MS" pitchFamily="2"/>
                <a:cs typeface="Arial Unicode MS" pitchFamily="2"/>
              </a:rPr>
              <a:t>You blanketed earth with</a:t>
            </a:r>
          </a:p>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000000"/>
                </a:solidFill>
                <a:effectLst/>
                <a:uLnTx/>
                <a:uFillTx/>
                <a:latin typeface="Arial" pitchFamily="2"/>
                <a:ea typeface="Arial Unicode MS" pitchFamily="2"/>
                <a:cs typeface="Arial Unicode MS" pitchFamily="2"/>
              </a:rPr>
              <a:t>ocean, covered the mountains with deep waters;</a:t>
            </a:r>
          </a:p>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000000"/>
                </a:solidFill>
                <a:effectLst/>
                <a:uLnTx/>
                <a:uFillTx/>
                <a:latin typeface="Arial" pitchFamily="2"/>
                <a:ea typeface="Arial Unicode MS" pitchFamily="2"/>
                <a:cs typeface="Arial Unicode MS" pitchFamily="2"/>
              </a:rPr>
              <a:t>Then you roared and the water</a:t>
            </a:r>
          </a:p>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000000"/>
                </a:solidFill>
                <a:effectLst/>
                <a:uLnTx/>
                <a:uFillTx/>
                <a:latin typeface="Arial" pitchFamily="2"/>
                <a:ea typeface="Arial Unicode MS" pitchFamily="2"/>
                <a:cs typeface="Arial Unicode MS" pitchFamily="2"/>
              </a:rPr>
              <a:t>ran away –</a:t>
            </a:r>
          </a:p>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000000"/>
                </a:solidFill>
                <a:effectLst/>
                <a:uLnTx/>
                <a:uFillTx/>
                <a:latin typeface="Arial" pitchFamily="2"/>
                <a:ea typeface="Arial Unicode MS" pitchFamily="2"/>
                <a:cs typeface="Arial Unicode MS" pitchFamily="2"/>
              </a:rPr>
              <a:t>your thunder crash put it</a:t>
            </a:r>
          </a:p>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000000"/>
                </a:solidFill>
                <a:effectLst/>
                <a:uLnTx/>
                <a:uFillTx/>
                <a:latin typeface="Arial" pitchFamily="2"/>
                <a:ea typeface="Arial Unicode MS" pitchFamily="2"/>
                <a:cs typeface="Arial Unicode MS" pitchFamily="2"/>
              </a:rPr>
              <a:t>to flight.</a:t>
            </a:r>
          </a:p>
        </p:txBody>
      </p:sp>
    </p:spTree>
    <p:extLst>
      <p:ext uri="{BB962C8B-B14F-4D97-AF65-F5344CB8AC3E}">
        <p14:creationId xmlns:p14="http://schemas.microsoft.com/office/powerpoint/2010/main" val="257756203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14399" y="0"/>
            <a:ext cx="10279659" cy="6858000"/>
          </a:xfrm>
          <a:prstGeom prst="rect">
            <a:avLst/>
          </a:prstGeom>
        </p:spPr>
      </p:pic>
      <p:sp>
        <p:nvSpPr>
          <p:cNvPr id="4" name="Freeform 3"/>
          <p:cNvSpPr/>
          <p:nvPr/>
        </p:nvSpPr>
        <p:spPr>
          <a:xfrm>
            <a:off x="2507258" y="4664702"/>
            <a:ext cx="8686800" cy="1818059"/>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1" compatLnSpc="1">
            <a:spAutoFit/>
          </a:bodyPr>
          <a:lstStyle/>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Mountains pushed up, valleys spread out</a:t>
            </a:r>
          </a:p>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in the places you assigned them.</a:t>
            </a:r>
          </a:p>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You set boundaries between earth and sea;</a:t>
            </a:r>
          </a:p>
          <a:p>
            <a:pPr marL="0" marR="0" lvl="0" indent="0" algn="r"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28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never again will earth be flooded.</a:t>
            </a:r>
          </a:p>
        </p:txBody>
      </p:sp>
    </p:spTree>
    <p:extLst>
      <p:ext uri="{BB962C8B-B14F-4D97-AF65-F5344CB8AC3E}">
        <p14:creationId xmlns:p14="http://schemas.microsoft.com/office/powerpoint/2010/main" val="258390769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25" y="0"/>
            <a:ext cx="12172950" cy="6858000"/>
          </a:xfrm>
          <a:prstGeom prst="rect">
            <a:avLst/>
          </a:prstGeom>
        </p:spPr>
      </p:pic>
      <p:sp>
        <p:nvSpPr>
          <p:cNvPr id="4" name="Freeform 3"/>
          <p:cNvSpPr/>
          <p:nvPr/>
        </p:nvSpPr>
        <p:spPr>
          <a:xfrm>
            <a:off x="228725" y="3698103"/>
            <a:ext cx="5867275" cy="3019677"/>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0" compatLnSpc="1">
            <a:spAutoFit/>
          </a:bodyPr>
          <a:lstStyle/>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You started the springs</a:t>
            </a:r>
          </a:p>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and rivers, sent them flowing among the hills. All the wild animals now drink their fill,</a:t>
            </a:r>
          </a:p>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wild donkeys quench their thirst.</a:t>
            </a:r>
          </a:p>
        </p:txBody>
      </p:sp>
    </p:spTree>
    <p:extLst>
      <p:ext uri="{BB962C8B-B14F-4D97-AF65-F5344CB8AC3E}">
        <p14:creationId xmlns:p14="http://schemas.microsoft.com/office/powerpoint/2010/main" val="306117575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14565" y="0"/>
            <a:ext cx="9143999" cy="6858000"/>
          </a:xfrm>
          <a:prstGeom prst="rect">
            <a:avLst/>
          </a:prstGeom>
        </p:spPr>
      </p:pic>
      <p:sp>
        <p:nvSpPr>
          <p:cNvPr id="3" name="Freeform 2"/>
          <p:cNvSpPr/>
          <p:nvPr/>
        </p:nvSpPr>
        <p:spPr>
          <a:xfrm>
            <a:off x="1771765" y="217116"/>
            <a:ext cx="4114800" cy="2064280"/>
          </a:xfrm>
          <a:custGeom>
            <a:avLst/>
            <a:gdLst>
              <a:gd name="f0" fmla="val w"/>
              <a:gd name="f1" fmla="val h"/>
              <a:gd name="f2" fmla="val 0"/>
              <a:gd name="f3" fmla="val 21600"/>
              <a:gd name="f4" fmla="*/ f0 1 21600"/>
              <a:gd name="f5" fmla="*/ f1 1 21600"/>
              <a:gd name="f6" fmla="val f2"/>
              <a:gd name="f7" fmla="val f3"/>
              <a:gd name="f8" fmla="+- f7 0 f6"/>
              <a:gd name="f9" fmla="*/ f8 1 21600"/>
              <a:gd name="f10" fmla="*/ f6 1 f9"/>
              <a:gd name="f11" fmla="*/ f7 1 f9"/>
              <a:gd name="f12" fmla="*/ f10 f4 1"/>
              <a:gd name="f13" fmla="*/ f11 f4 1"/>
              <a:gd name="f14" fmla="*/ f11 f5 1"/>
              <a:gd name="f15" fmla="*/ f10 f5 1"/>
            </a:gdLst>
            <a:ahLst/>
            <a:cxnLst>
              <a:cxn ang="3cd4">
                <a:pos x="hc" y="t"/>
              </a:cxn>
              <a:cxn ang="0">
                <a:pos x="r" y="vc"/>
              </a:cxn>
              <a:cxn ang="cd4">
                <a:pos x="hc" y="b"/>
              </a:cxn>
              <a:cxn ang="cd2">
                <a:pos x="l" y="vc"/>
              </a:cxn>
            </a:cxnLst>
            <a:rect l="f12" t="f15" r="f13" b="f14"/>
            <a:pathLst>
              <a:path w="21600" h="21600">
                <a:moveTo>
                  <a:pt x="f2" y="f2"/>
                </a:moveTo>
                <a:lnTo>
                  <a:pt x="f3" y="f2"/>
                </a:lnTo>
                <a:lnTo>
                  <a:pt x="f3" y="f3"/>
                </a:lnTo>
                <a:lnTo>
                  <a:pt x="f2" y="f3"/>
                </a:lnTo>
                <a:lnTo>
                  <a:pt x="f2" y="f2"/>
                </a:lnTo>
                <a:close/>
              </a:path>
            </a:pathLst>
          </a:custGeom>
          <a:noFill/>
          <a:ln cap="flat">
            <a:noFill/>
            <a:prstDash val="solid"/>
          </a:ln>
        </p:spPr>
        <p:txBody>
          <a:bodyPr vert="horz" wrap="square" lIns="90004" tIns="46798" rIns="90004" bIns="46798" anchor="ctr" anchorCtr="0" compatLnSpc="1">
            <a:spAutoFit/>
          </a:bodyPr>
          <a:lstStyle/>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Along the riverbanks</a:t>
            </a:r>
          </a:p>
          <a:p>
            <a:pPr marL="0" marR="0" lvl="0" indent="0" algn="l" defTabSz="914400" rtl="0" eaLnBrk="1" fontAlgn="auto" latinLnBrk="0" hangingPunct="0">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0" i="0" u="none" strike="noStrike" kern="0" cap="none" spc="0" baseline="0">
                <a:solidFill>
                  <a:srgbClr val="000000"/>
                </a:solidFill>
                <a:uFillTx/>
              </a:defRPr>
            </a:pPr>
            <a:r>
              <a:rPr kumimoji="0" lang="pt-PT" sz="3200" b="0" i="0" u="none" strike="noStrike" kern="1200" cap="none" spc="0" normalizeH="0" baseline="0" noProof="0">
                <a:ln>
                  <a:noFill/>
                </a:ln>
                <a:solidFill>
                  <a:srgbClr val="FFFFFF"/>
                </a:solidFill>
                <a:effectLst/>
                <a:uLnTx/>
                <a:uFillTx/>
                <a:latin typeface="Arial" pitchFamily="2"/>
                <a:ea typeface="Arial Unicode MS" pitchFamily="2"/>
                <a:cs typeface="Arial Unicode MS" pitchFamily="2"/>
              </a:rPr>
              <a:t>the birds build nests, ravens make their voices heard.</a:t>
            </a:r>
          </a:p>
        </p:txBody>
      </p:sp>
    </p:spTree>
    <p:extLst>
      <p:ext uri="{BB962C8B-B14F-4D97-AF65-F5344CB8AC3E}">
        <p14:creationId xmlns:p14="http://schemas.microsoft.com/office/powerpoint/2010/main" val="2201024160"/>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EB5C68A-61BB-4D40-9696-28D5C32EE239}" vid="{6709E68C-0A3E-AB4D-BC45-2D9D20EC006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Calibri Light" panose="020F03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c15c9f3-89de-41f0-808e-0d6a6779343a" xsi:nil="true"/>
    <lcf76f155ced4ddcb4097134ff3c332f xmlns="2f116d5b-396f-4e4a-83ba-9442a2ac4a7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C039752084F974F8A936374EF80F060" ma:contentTypeVersion="14" ma:contentTypeDescription="Create a new document." ma:contentTypeScope="" ma:versionID="c895edf7f43449610de687d49b2d08ed">
  <xsd:schema xmlns:xsd="http://www.w3.org/2001/XMLSchema" xmlns:xs="http://www.w3.org/2001/XMLSchema" xmlns:p="http://schemas.microsoft.com/office/2006/metadata/properties" xmlns:ns2="2f116d5b-396f-4e4a-83ba-9442a2ac4a70" xmlns:ns3="ac15c9f3-89de-41f0-808e-0d6a6779343a" targetNamespace="http://schemas.microsoft.com/office/2006/metadata/properties" ma:root="true" ma:fieldsID="8a00ceb878bb2a6c8a00e10eda10ddef" ns2:_="" ns3:_="">
    <xsd:import namespace="2f116d5b-396f-4e4a-83ba-9442a2ac4a70"/>
    <xsd:import namespace="ac15c9f3-89de-41f0-808e-0d6a6779343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116d5b-396f-4e4a-83ba-9442a2ac4a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206aabbe-596b-4e13-ae27-cd64ca0bc193"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15c9f3-89de-41f0-808e-0d6a6779343a"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0e0d2ad1-54e3-4a9c-a987-51603e5c7a31}" ma:internalName="TaxCatchAll" ma:showField="CatchAllData" ma:web="ac15c9f3-89de-41f0-808e-0d6a6779343a">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534937-684B-4098-B848-AD9DF12EFE05}">
  <ds:schemaRefs>
    <ds:schemaRef ds:uri="http://schemas.microsoft.com/office/2006/metadata/properties"/>
    <ds:schemaRef ds:uri="http://schemas.microsoft.com/office/infopath/2007/PartnerControls"/>
    <ds:schemaRef ds:uri="ac15c9f3-89de-41f0-808e-0d6a6779343a"/>
    <ds:schemaRef ds:uri="2f116d5b-396f-4e4a-83ba-9442a2ac4a70"/>
  </ds:schemaRefs>
</ds:datastoreItem>
</file>

<file path=customXml/itemProps2.xml><?xml version="1.0" encoding="utf-8"?>
<ds:datastoreItem xmlns:ds="http://schemas.openxmlformats.org/officeDocument/2006/customXml" ds:itemID="{4F7562BB-AA15-4D8F-9DBF-483E3F317B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116d5b-396f-4e4a-83ba-9442a2ac4a70"/>
    <ds:schemaRef ds:uri="ac15c9f3-89de-41f0-808e-0d6a677934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4404AD2-2061-42B1-8773-178BCE9F4E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951</Words>
  <Application>Microsoft Office PowerPoint</Application>
  <PresentationFormat>Widescreen</PresentationFormat>
  <Paragraphs>97</Paragraphs>
  <Slides>33</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33</vt:i4>
      </vt:variant>
    </vt:vector>
  </HeadingPairs>
  <TitlesOfParts>
    <vt:vector size="40" baseType="lpstr">
      <vt:lpstr>Arial</vt:lpstr>
      <vt:lpstr>Calibri</vt:lpstr>
      <vt:lpstr>Calibri Light</vt:lpstr>
      <vt:lpstr>Cambria</vt:lpstr>
      <vt:lpstr>Twinkl</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Church of England  Schools Leadership Induction 28th September 2022</dc:title>
  <dc:creator>Richard Wharton</dc:creator>
  <cp:lastModifiedBy>Robert Sanders</cp:lastModifiedBy>
  <cp:revision>60</cp:revision>
  <dcterms:created xsi:type="dcterms:W3CDTF">2022-09-27T14:25:11Z</dcterms:created>
  <dcterms:modified xsi:type="dcterms:W3CDTF">2023-08-29T09:27:00Z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0x0101003C039752084F974F8A936374EF80F060</vt:lpwstr>
  </property>
</Properties>
</file>