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510" r:id="rId2"/>
    <p:sldId id="513" r:id="rId3"/>
    <p:sldId id="272" r:id="rId4"/>
    <p:sldId id="264" r:id="rId5"/>
    <p:sldId id="51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6327"/>
  </p:normalViewPr>
  <p:slideViewPr>
    <p:cSldViewPr snapToGrid="0" snapToObjects="1">
      <p:cViewPr varScale="1">
        <p:scale>
          <a:sx n="86" d="100"/>
          <a:sy n="86" d="100"/>
        </p:scale>
        <p:origin x="33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  <a:prstGeom prst="roundRect">
            <a:avLst>
              <a:gd name="adj" fmla="val 9639"/>
            </a:avLst>
          </a:prstGeo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53241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  <a:prstGeom prst="roundRect">
            <a:avLst>
              <a:gd name="adj" fmla="val 9639"/>
            </a:avLst>
          </a:prstGeo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7177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6MWzziBM44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85C3409-98E8-1D04-6CBE-4AEFB54F9D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105" y="573493"/>
            <a:ext cx="8559880" cy="42643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109EA0D-1CA4-157B-5B8C-9042A162549B}"/>
              </a:ext>
            </a:extLst>
          </p:cNvPr>
          <p:cNvSpPr txBox="1"/>
          <p:nvPr/>
        </p:nvSpPr>
        <p:spPr>
          <a:xfrm>
            <a:off x="3900270" y="5434641"/>
            <a:ext cx="51275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https://www.youtube.com/watch?v=d6MWzziBM44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5230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and reaching out to sun">
            <a:extLst>
              <a:ext uri="{FF2B5EF4-FFF2-40B4-BE49-F238E27FC236}">
                <a16:creationId xmlns:a16="http://schemas.microsoft.com/office/drawing/2014/main" id="{4E51C44D-5BB1-CC92-B945-19C23D37DC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14" r="-2" b="-2"/>
          <a:stretch/>
        </p:blipFill>
        <p:spPr>
          <a:xfrm>
            <a:off x="20" y="418375"/>
            <a:ext cx="8687336" cy="6439627"/>
          </a:xfrm>
          <a:custGeom>
            <a:avLst/>
            <a:gdLst/>
            <a:ahLst/>
            <a:cxnLst/>
            <a:rect l="l" t="t" r="r" b="b"/>
            <a:pathLst>
              <a:path w="8687356" h="6439627">
                <a:moveTo>
                  <a:pt x="0" y="5592682"/>
                </a:moveTo>
                <a:lnTo>
                  <a:pt x="186296" y="5593149"/>
                </a:lnTo>
                <a:cubicBezTo>
                  <a:pt x="510155" y="5593961"/>
                  <a:pt x="893987" y="5594923"/>
                  <a:pt x="1348900" y="5596063"/>
                </a:cubicBezTo>
                <a:cubicBezTo>
                  <a:pt x="1534387" y="5590847"/>
                  <a:pt x="1709614" y="5693431"/>
                  <a:pt x="1800991" y="5851702"/>
                </a:cubicBezTo>
                <a:cubicBezTo>
                  <a:pt x="1800991" y="5851702"/>
                  <a:pt x="1800991" y="5851702"/>
                  <a:pt x="2106366" y="6380627"/>
                </a:cubicBezTo>
                <a:lnTo>
                  <a:pt x="2140430" y="6439627"/>
                </a:lnTo>
                <a:lnTo>
                  <a:pt x="0" y="6439627"/>
                </a:lnTo>
                <a:close/>
                <a:moveTo>
                  <a:pt x="693821" y="3646328"/>
                </a:moveTo>
                <a:cubicBezTo>
                  <a:pt x="693821" y="3646328"/>
                  <a:pt x="693821" y="3646328"/>
                  <a:pt x="1586357" y="3648566"/>
                </a:cubicBezTo>
                <a:cubicBezTo>
                  <a:pt x="1643220" y="3646968"/>
                  <a:pt x="1696937" y="3678416"/>
                  <a:pt x="1724950" y="3726935"/>
                </a:cubicBezTo>
                <a:cubicBezTo>
                  <a:pt x="1724950" y="3726935"/>
                  <a:pt x="1724950" y="3726935"/>
                  <a:pt x="2172189" y="4501577"/>
                </a:cubicBezTo>
                <a:cubicBezTo>
                  <a:pt x="2201168" y="4551769"/>
                  <a:pt x="2200578" y="4612341"/>
                  <a:pt x="2171729" y="4662459"/>
                </a:cubicBezTo>
                <a:cubicBezTo>
                  <a:pt x="2171729" y="4662459"/>
                  <a:pt x="2171729" y="4662459"/>
                  <a:pt x="1726432" y="5434863"/>
                </a:cubicBezTo>
                <a:cubicBezTo>
                  <a:pt x="1699249" y="5484020"/>
                  <a:pt x="1645909" y="5514815"/>
                  <a:pt x="1589746" y="5513779"/>
                </a:cubicBezTo>
                <a:cubicBezTo>
                  <a:pt x="1589746" y="5513779"/>
                  <a:pt x="1589746" y="5513779"/>
                  <a:pt x="698177" y="5513215"/>
                </a:cubicBezTo>
                <a:cubicBezTo>
                  <a:pt x="640348" y="5513140"/>
                  <a:pt x="587596" y="5483366"/>
                  <a:pt x="558617" y="5433172"/>
                </a:cubicBezTo>
                <a:cubicBezTo>
                  <a:pt x="558617" y="5433172"/>
                  <a:pt x="558617" y="5433172"/>
                  <a:pt x="111378" y="4658531"/>
                </a:cubicBezTo>
                <a:cubicBezTo>
                  <a:pt x="83365" y="4610012"/>
                  <a:pt x="82990" y="4547767"/>
                  <a:pt x="112805" y="4499321"/>
                </a:cubicBezTo>
                <a:cubicBezTo>
                  <a:pt x="112805" y="4499321"/>
                  <a:pt x="112805" y="4499321"/>
                  <a:pt x="557135" y="3725244"/>
                </a:cubicBezTo>
                <a:cubicBezTo>
                  <a:pt x="584319" y="3676088"/>
                  <a:pt x="637659" y="3645292"/>
                  <a:pt x="693821" y="3646328"/>
                </a:cubicBezTo>
                <a:close/>
                <a:moveTo>
                  <a:pt x="1975378" y="3263784"/>
                </a:moveTo>
                <a:cubicBezTo>
                  <a:pt x="1975378" y="3263784"/>
                  <a:pt x="1975378" y="3263784"/>
                  <a:pt x="2292917" y="3264581"/>
                </a:cubicBezTo>
                <a:cubicBezTo>
                  <a:pt x="2313148" y="3264012"/>
                  <a:pt x="2332259" y="3275200"/>
                  <a:pt x="2342225" y="3292462"/>
                </a:cubicBezTo>
                <a:cubicBezTo>
                  <a:pt x="2342225" y="3292462"/>
                  <a:pt x="2342225" y="3292462"/>
                  <a:pt x="2501341" y="3568059"/>
                </a:cubicBezTo>
                <a:cubicBezTo>
                  <a:pt x="2511651" y="3585916"/>
                  <a:pt x="2511441" y="3607466"/>
                  <a:pt x="2501177" y="3625297"/>
                </a:cubicBezTo>
                <a:cubicBezTo>
                  <a:pt x="2501177" y="3625297"/>
                  <a:pt x="2501177" y="3625297"/>
                  <a:pt x="2342753" y="3900096"/>
                </a:cubicBezTo>
                <a:cubicBezTo>
                  <a:pt x="2333082" y="3917585"/>
                  <a:pt x="2314104" y="3928542"/>
                  <a:pt x="2294123" y="3928173"/>
                </a:cubicBezTo>
                <a:cubicBezTo>
                  <a:pt x="2294123" y="3928173"/>
                  <a:pt x="2294123" y="3928173"/>
                  <a:pt x="1976927" y="3927972"/>
                </a:cubicBezTo>
                <a:cubicBezTo>
                  <a:pt x="1956353" y="3927946"/>
                  <a:pt x="1937585" y="3917353"/>
                  <a:pt x="1927275" y="3899495"/>
                </a:cubicBezTo>
                <a:cubicBezTo>
                  <a:pt x="1927275" y="3899495"/>
                  <a:pt x="1927275" y="3899495"/>
                  <a:pt x="1768160" y="3623899"/>
                </a:cubicBezTo>
                <a:cubicBezTo>
                  <a:pt x="1758193" y="3606636"/>
                  <a:pt x="1758060" y="3584492"/>
                  <a:pt x="1768668" y="3567256"/>
                </a:cubicBezTo>
                <a:cubicBezTo>
                  <a:pt x="1768668" y="3567256"/>
                  <a:pt x="1768668" y="3567256"/>
                  <a:pt x="1926748" y="3291861"/>
                </a:cubicBezTo>
                <a:cubicBezTo>
                  <a:pt x="1936419" y="3274372"/>
                  <a:pt x="1955397" y="3263416"/>
                  <a:pt x="1975378" y="3263784"/>
                </a:cubicBezTo>
                <a:close/>
                <a:moveTo>
                  <a:pt x="2130702" y="2828022"/>
                </a:moveTo>
                <a:cubicBezTo>
                  <a:pt x="2130702" y="2828022"/>
                  <a:pt x="2130702" y="2828022"/>
                  <a:pt x="2298374" y="2828442"/>
                </a:cubicBezTo>
                <a:cubicBezTo>
                  <a:pt x="2309057" y="2828143"/>
                  <a:pt x="2319148" y="2834050"/>
                  <a:pt x="2324410" y="2843165"/>
                </a:cubicBezTo>
                <a:cubicBezTo>
                  <a:pt x="2324410" y="2843165"/>
                  <a:pt x="2324410" y="2843165"/>
                  <a:pt x="2408429" y="2988689"/>
                </a:cubicBezTo>
                <a:cubicBezTo>
                  <a:pt x="2413873" y="2998119"/>
                  <a:pt x="2413762" y="3009498"/>
                  <a:pt x="2408342" y="3018913"/>
                </a:cubicBezTo>
                <a:cubicBezTo>
                  <a:pt x="2408342" y="3018913"/>
                  <a:pt x="2408342" y="3018913"/>
                  <a:pt x="2324689" y="3164017"/>
                </a:cubicBezTo>
                <a:cubicBezTo>
                  <a:pt x="2319583" y="3173251"/>
                  <a:pt x="2309561" y="3179037"/>
                  <a:pt x="2299011" y="3178842"/>
                </a:cubicBezTo>
                <a:cubicBezTo>
                  <a:pt x="2299011" y="3178842"/>
                  <a:pt x="2299011" y="3178842"/>
                  <a:pt x="2131520" y="3178736"/>
                </a:cubicBezTo>
                <a:cubicBezTo>
                  <a:pt x="2120657" y="3178722"/>
                  <a:pt x="2110746" y="3173129"/>
                  <a:pt x="2105302" y="3163699"/>
                </a:cubicBezTo>
                <a:cubicBezTo>
                  <a:pt x="2105302" y="3163699"/>
                  <a:pt x="2105302" y="3163699"/>
                  <a:pt x="2021284" y="3018175"/>
                </a:cubicBezTo>
                <a:cubicBezTo>
                  <a:pt x="2016021" y="3009060"/>
                  <a:pt x="2015951" y="2997367"/>
                  <a:pt x="2021552" y="2988265"/>
                </a:cubicBezTo>
                <a:cubicBezTo>
                  <a:pt x="2021552" y="2988265"/>
                  <a:pt x="2021552" y="2988265"/>
                  <a:pt x="2105024" y="2842847"/>
                </a:cubicBezTo>
                <a:cubicBezTo>
                  <a:pt x="2110131" y="2833613"/>
                  <a:pt x="2120152" y="2827827"/>
                  <a:pt x="2130702" y="2828022"/>
                </a:cubicBezTo>
                <a:close/>
                <a:moveTo>
                  <a:pt x="3794942" y="2543905"/>
                </a:moveTo>
                <a:cubicBezTo>
                  <a:pt x="3794942" y="2543905"/>
                  <a:pt x="3794942" y="2543905"/>
                  <a:pt x="6706383" y="2551204"/>
                </a:cubicBezTo>
                <a:cubicBezTo>
                  <a:pt x="6891871" y="2545988"/>
                  <a:pt x="7067096" y="2648572"/>
                  <a:pt x="7158474" y="2806842"/>
                </a:cubicBezTo>
                <a:cubicBezTo>
                  <a:pt x="7158474" y="2806842"/>
                  <a:pt x="7158474" y="2806842"/>
                  <a:pt x="8617364" y="5333715"/>
                </a:cubicBezTo>
                <a:cubicBezTo>
                  <a:pt x="8711893" y="5497443"/>
                  <a:pt x="8709969" y="5695027"/>
                  <a:pt x="8615859" y="5858514"/>
                </a:cubicBezTo>
                <a:cubicBezTo>
                  <a:pt x="8615859" y="5858514"/>
                  <a:pt x="8615859" y="5858514"/>
                  <a:pt x="8311811" y="6385912"/>
                </a:cubicBezTo>
                <a:lnTo>
                  <a:pt x="8280844" y="6439627"/>
                </a:lnTo>
                <a:lnTo>
                  <a:pt x="2237916" y="6439627"/>
                </a:lnTo>
                <a:lnTo>
                  <a:pt x="2151815" y="6290497"/>
                </a:lnTo>
                <a:cubicBezTo>
                  <a:pt x="2071676" y="6151692"/>
                  <a:pt x="1986194" y="6003633"/>
                  <a:pt x="1895013" y="5845703"/>
                </a:cubicBezTo>
                <a:cubicBezTo>
                  <a:pt x="1803636" y="5687432"/>
                  <a:pt x="1802408" y="5484390"/>
                  <a:pt x="1899669" y="5326361"/>
                </a:cubicBezTo>
                <a:cubicBezTo>
                  <a:pt x="1899669" y="5326361"/>
                  <a:pt x="1899669" y="5326361"/>
                  <a:pt x="3349069" y="2801330"/>
                </a:cubicBezTo>
                <a:cubicBezTo>
                  <a:pt x="3437742" y="2640982"/>
                  <a:pt x="3611741" y="2540524"/>
                  <a:pt x="3794942" y="2543905"/>
                </a:cubicBezTo>
                <a:close/>
                <a:moveTo>
                  <a:pt x="634940" y="2395105"/>
                </a:moveTo>
                <a:cubicBezTo>
                  <a:pt x="634940" y="2395105"/>
                  <a:pt x="634940" y="2395105"/>
                  <a:pt x="1188015" y="2396492"/>
                </a:cubicBezTo>
                <a:cubicBezTo>
                  <a:pt x="1223252" y="2395501"/>
                  <a:pt x="1256539" y="2414988"/>
                  <a:pt x="1273897" y="2445054"/>
                </a:cubicBezTo>
                <a:cubicBezTo>
                  <a:pt x="1273897" y="2445054"/>
                  <a:pt x="1273897" y="2445054"/>
                  <a:pt x="1551037" y="2925075"/>
                </a:cubicBezTo>
                <a:cubicBezTo>
                  <a:pt x="1568994" y="2956177"/>
                  <a:pt x="1568629" y="2993712"/>
                  <a:pt x="1550752" y="3024769"/>
                </a:cubicBezTo>
                <a:cubicBezTo>
                  <a:pt x="1550752" y="3024769"/>
                  <a:pt x="1550752" y="3024769"/>
                  <a:pt x="1274816" y="3503403"/>
                </a:cubicBezTo>
                <a:cubicBezTo>
                  <a:pt x="1257971" y="3533863"/>
                  <a:pt x="1224917" y="3552947"/>
                  <a:pt x="1190116" y="3552304"/>
                </a:cubicBezTo>
                <a:cubicBezTo>
                  <a:pt x="1190116" y="3552304"/>
                  <a:pt x="1190116" y="3552304"/>
                  <a:pt x="637639" y="3551955"/>
                </a:cubicBezTo>
                <a:cubicBezTo>
                  <a:pt x="601804" y="3551909"/>
                  <a:pt x="569115" y="3533458"/>
                  <a:pt x="551158" y="3502355"/>
                </a:cubicBezTo>
                <a:cubicBezTo>
                  <a:pt x="551158" y="3502355"/>
                  <a:pt x="551158" y="3502355"/>
                  <a:pt x="274018" y="3022335"/>
                </a:cubicBezTo>
                <a:cubicBezTo>
                  <a:pt x="256660" y="2992269"/>
                  <a:pt x="256426" y="2953698"/>
                  <a:pt x="274903" y="2923678"/>
                </a:cubicBezTo>
                <a:cubicBezTo>
                  <a:pt x="274903" y="2923678"/>
                  <a:pt x="274903" y="2923678"/>
                  <a:pt x="550240" y="2444007"/>
                </a:cubicBezTo>
                <a:cubicBezTo>
                  <a:pt x="567085" y="2413547"/>
                  <a:pt x="600139" y="2394463"/>
                  <a:pt x="634940" y="2395105"/>
                </a:cubicBezTo>
                <a:close/>
                <a:moveTo>
                  <a:pt x="2521339" y="1975621"/>
                </a:moveTo>
                <a:cubicBezTo>
                  <a:pt x="2521339" y="1975621"/>
                  <a:pt x="2521339" y="1975621"/>
                  <a:pt x="2985874" y="1976785"/>
                </a:cubicBezTo>
                <a:cubicBezTo>
                  <a:pt x="3015469" y="1975952"/>
                  <a:pt x="3043427" y="1992321"/>
                  <a:pt x="3058007" y="2017574"/>
                </a:cubicBezTo>
                <a:cubicBezTo>
                  <a:pt x="3058007" y="2017574"/>
                  <a:pt x="3058007" y="2017574"/>
                  <a:pt x="3290779" y="2420748"/>
                </a:cubicBezTo>
                <a:cubicBezTo>
                  <a:pt x="3305862" y="2446871"/>
                  <a:pt x="3305555" y="2478396"/>
                  <a:pt x="3290540" y="2504482"/>
                </a:cubicBezTo>
                <a:cubicBezTo>
                  <a:pt x="3290540" y="2504482"/>
                  <a:pt x="3290540" y="2504482"/>
                  <a:pt x="3058778" y="2906492"/>
                </a:cubicBezTo>
                <a:cubicBezTo>
                  <a:pt x="3044630" y="2932076"/>
                  <a:pt x="3016868" y="2948104"/>
                  <a:pt x="2987637" y="2947565"/>
                </a:cubicBezTo>
                <a:cubicBezTo>
                  <a:pt x="2987637" y="2947565"/>
                  <a:pt x="2987637" y="2947565"/>
                  <a:pt x="2523606" y="2947271"/>
                </a:cubicBezTo>
                <a:cubicBezTo>
                  <a:pt x="2493508" y="2947232"/>
                  <a:pt x="2466052" y="2931735"/>
                  <a:pt x="2450970" y="2905612"/>
                </a:cubicBezTo>
                <a:cubicBezTo>
                  <a:pt x="2450970" y="2905612"/>
                  <a:pt x="2450970" y="2905612"/>
                  <a:pt x="2218197" y="2502438"/>
                </a:cubicBezTo>
                <a:cubicBezTo>
                  <a:pt x="2203617" y="2477185"/>
                  <a:pt x="2203422" y="2444788"/>
                  <a:pt x="2218941" y="2419574"/>
                </a:cubicBezTo>
                <a:cubicBezTo>
                  <a:pt x="2218941" y="2419574"/>
                  <a:pt x="2218941" y="2419574"/>
                  <a:pt x="2450199" y="2016694"/>
                </a:cubicBezTo>
                <a:cubicBezTo>
                  <a:pt x="2464347" y="1991110"/>
                  <a:pt x="2492109" y="1975081"/>
                  <a:pt x="2521339" y="1975621"/>
                </a:cubicBezTo>
                <a:close/>
                <a:moveTo>
                  <a:pt x="3564142" y="34"/>
                </a:moveTo>
                <a:cubicBezTo>
                  <a:pt x="3564142" y="34"/>
                  <a:pt x="3564142" y="34"/>
                  <a:pt x="4738405" y="2977"/>
                </a:cubicBezTo>
                <a:cubicBezTo>
                  <a:pt x="4813218" y="874"/>
                  <a:pt x="4883890" y="42249"/>
                  <a:pt x="4920745" y="106084"/>
                </a:cubicBezTo>
                <a:cubicBezTo>
                  <a:pt x="4920745" y="106084"/>
                  <a:pt x="4920745" y="106084"/>
                  <a:pt x="5509155" y="1125240"/>
                </a:cubicBezTo>
                <a:cubicBezTo>
                  <a:pt x="5547281" y="1191277"/>
                  <a:pt x="5546507" y="1270967"/>
                  <a:pt x="5508549" y="1336906"/>
                </a:cubicBezTo>
                <a:cubicBezTo>
                  <a:pt x="5508549" y="1336906"/>
                  <a:pt x="5508549" y="1336906"/>
                  <a:pt x="4922696" y="2353119"/>
                </a:cubicBezTo>
                <a:cubicBezTo>
                  <a:pt x="4886932" y="2417792"/>
                  <a:pt x="4816753" y="2458309"/>
                  <a:pt x="4742864" y="2456945"/>
                </a:cubicBezTo>
                <a:cubicBezTo>
                  <a:pt x="4742864" y="2456945"/>
                  <a:pt x="4742864" y="2456945"/>
                  <a:pt x="3569871" y="2456203"/>
                </a:cubicBezTo>
                <a:cubicBezTo>
                  <a:pt x="3493788" y="2456106"/>
                  <a:pt x="3424385" y="2416932"/>
                  <a:pt x="3386259" y="2350896"/>
                </a:cubicBezTo>
                <a:cubicBezTo>
                  <a:pt x="3386259" y="2350896"/>
                  <a:pt x="3386259" y="2350896"/>
                  <a:pt x="2797848" y="1331739"/>
                </a:cubicBezTo>
                <a:cubicBezTo>
                  <a:pt x="2760993" y="1267904"/>
                  <a:pt x="2760499" y="1186012"/>
                  <a:pt x="2799727" y="1122274"/>
                </a:cubicBezTo>
                <a:cubicBezTo>
                  <a:pt x="2799727" y="1122274"/>
                  <a:pt x="2799727" y="1122274"/>
                  <a:pt x="3384310" y="103860"/>
                </a:cubicBezTo>
                <a:cubicBezTo>
                  <a:pt x="3420073" y="39188"/>
                  <a:pt x="3490251" y="-1330"/>
                  <a:pt x="3564142" y="34"/>
                </a:cubicBezTo>
                <a:close/>
              </a:path>
            </a:pathLst>
          </a:cu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0D41B2F-0D89-8D74-3709-0115007EDE66}"/>
              </a:ext>
            </a:extLst>
          </p:cNvPr>
          <p:cNvSpPr txBox="1"/>
          <p:nvPr/>
        </p:nvSpPr>
        <p:spPr>
          <a:xfrm>
            <a:off x="7980784" y="1491679"/>
            <a:ext cx="3383901" cy="30989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1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In everything, do to others as you would have them do to you.</a:t>
            </a:r>
          </a:p>
        </p:txBody>
      </p:sp>
    </p:spTree>
    <p:extLst>
      <p:ext uri="{BB962C8B-B14F-4D97-AF65-F5344CB8AC3E}">
        <p14:creationId xmlns:p14="http://schemas.microsoft.com/office/powerpoint/2010/main" val="1283760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Box 2"/>
          <p:cNvSpPr txBox="1">
            <a:spLocks noChangeArrowheads="1"/>
          </p:cNvSpPr>
          <p:nvPr/>
        </p:nvSpPr>
        <p:spPr bwMode="auto">
          <a:xfrm>
            <a:off x="6112822" y="1328941"/>
            <a:ext cx="3310578" cy="1603104"/>
          </a:xfrm>
          <a:prstGeom prst="rect">
            <a:avLst/>
          </a:prstGeom>
          <a:solidFill>
            <a:srgbClr val="AFDEF9"/>
          </a:solidFill>
          <a:ln>
            <a:noFill/>
          </a:ln>
        </p:spPr>
        <p:txBody>
          <a:bodyPr wrap="square" lIns="144000" tIns="108000" rIns="1116000" bIns="108000">
            <a:spAutoFit/>
          </a:bodyPr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eaLnBrk="1" hangingPunct="1"/>
            <a:r>
              <a:rPr lang="en-GB" dirty="0"/>
              <a:t>If we didn’t have rules and everyone could do whatever they wanted, there would be chaos.</a:t>
            </a:r>
            <a:endParaRPr lang="en-GB" alt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442526" y="1172252"/>
            <a:ext cx="1617834" cy="51364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Why Are Rules Important?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2706560" y="1473201"/>
            <a:ext cx="2919541" cy="6962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F08215"/>
            </a:solidFill>
          </a:ln>
        </p:spPr>
        <p:txBody>
          <a:bodyPr wrap="square" lIns="540000" tIns="108000" rIns="108000" bIns="108000">
            <a:spAutoFit/>
          </a:bodyPr>
          <a:lstStyle/>
          <a:p>
            <a:pPr>
              <a:defRPr/>
            </a:pPr>
            <a:r>
              <a:rPr lang="en-GB" dirty="0"/>
              <a:t>To keep people safe.</a:t>
            </a:r>
          </a:p>
        </p:txBody>
      </p:sp>
      <p:sp>
        <p:nvSpPr>
          <p:cNvPr id="3" name="Oval 2"/>
          <p:cNvSpPr/>
          <p:nvPr/>
        </p:nvSpPr>
        <p:spPr>
          <a:xfrm>
            <a:off x="2211260" y="1326010"/>
            <a:ext cx="990598" cy="990598"/>
          </a:xfrm>
          <a:prstGeom prst="ellipse">
            <a:avLst/>
          </a:prstGeom>
          <a:solidFill>
            <a:srgbClr val="F0821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/>
              <a:t>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06559" y="2264984"/>
            <a:ext cx="3073400" cy="6962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F9B000"/>
            </a:solidFill>
          </a:ln>
        </p:spPr>
        <p:txBody>
          <a:bodyPr wrap="square" lIns="540000" tIns="108000" rIns="108000" bIns="108000">
            <a:spAutoFit/>
          </a:bodyPr>
          <a:lstStyle/>
          <a:p>
            <a:pPr>
              <a:defRPr/>
            </a:pPr>
            <a:r>
              <a:rPr lang="en-GB" dirty="0"/>
              <a:t>To help people learn.</a:t>
            </a:r>
          </a:p>
        </p:txBody>
      </p:sp>
      <p:sp>
        <p:nvSpPr>
          <p:cNvPr id="20" name="Oval 19"/>
          <p:cNvSpPr/>
          <p:nvPr/>
        </p:nvSpPr>
        <p:spPr>
          <a:xfrm>
            <a:off x="2211260" y="2117793"/>
            <a:ext cx="990598" cy="990598"/>
          </a:xfrm>
          <a:prstGeom prst="ellipse">
            <a:avLst/>
          </a:prstGeom>
          <a:solidFill>
            <a:srgbClr val="F9B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/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706560" y="3056767"/>
            <a:ext cx="7258051" cy="6962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85BD33"/>
            </a:solidFill>
          </a:ln>
        </p:spPr>
        <p:txBody>
          <a:bodyPr wrap="square" lIns="540000" tIns="108000" rIns="108000" bIns="108000">
            <a:spAutoFit/>
          </a:bodyPr>
          <a:lstStyle/>
          <a:p>
            <a:pPr>
              <a:defRPr/>
            </a:pPr>
            <a:r>
              <a:rPr lang="en-GB" dirty="0"/>
              <a:t>To help us understand the difference between right and wrong.</a:t>
            </a:r>
          </a:p>
        </p:txBody>
      </p:sp>
      <p:sp>
        <p:nvSpPr>
          <p:cNvPr id="23" name="Oval 22"/>
          <p:cNvSpPr/>
          <p:nvPr/>
        </p:nvSpPr>
        <p:spPr>
          <a:xfrm>
            <a:off x="2211260" y="2909576"/>
            <a:ext cx="990598" cy="990598"/>
          </a:xfrm>
          <a:prstGeom prst="ellipse">
            <a:avLst/>
          </a:prstGeom>
          <a:solidFill>
            <a:srgbClr val="85BD3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/>
              <a:t>3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706560" y="3848550"/>
            <a:ext cx="4616451" cy="6962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00A8E7"/>
            </a:solidFill>
          </a:ln>
        </p:spPr>
        <p:txBody>
          <a:bodyPr wrap="square" lIns="540000" tIns="108000" rIns="108000" bIns="108000">
            <a:spAutoFit/>
          </a:bodyPr>
          <a:lstStyle/>
          <a:p>
            <a:pPr>
              <a:defRPr/>
            </a:pPr>
            <a:r>
              <a:rPr lang="en-GB" dirty="0"/>
              <a:t>To give everyone a chance to join in.</a:t>
            </a:r>
          </a:p>
        </p:txBody>
      </p:sp>
      <p:sp>
        <p:nvSpPr>
          <p:cNvPr id="26" name="Oval 25"/>
          <p:cNvSpPr/>
          <p:nvPr/>
        </p:nvSpPr>
        <p:spPr>
          <a:xfrm>
            <a:off x="2211260" y="3701359"/>
            <a:ext cx="990598" cy="990598"/>
          </a:xfrm>
          <a:prstGeom prst="ellipse">
            <a:avLst/>
          </a:prstGeom>
          <a:solidFill>
            <a:srgbClr val="00A8E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/>
              <a:t>4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706560" y="4640333"/>
            <a:ext cx="4883151" cy="6962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643C90"/>
            </a:solidFill>
          </a:ln>
        </p:spPr>
        <p:txBody>
          <a:bodyPr wrap="square" lIns="540000" tIns="108000" rIns="108000" bIns="108000">
            <a:spAutoFit/>
          </a:bodyPr>
          <a:lstStyle/>
          <a:p>
            <a:pPr>
              <a:defRPr/>
            </a:pPr>
            <a:r>
              <a:rPr lang="en-GB" dirty="0"/>
              <a:t>To help us show respect for each other.</a:t>
            </a:r>
          </a:p>
        </p:txBody>
      </p:sp>
      <p:sp>
        <p:nvSpPr>
          <p:cNvPr id="29" name="Oval 28"/>
          <p:cNvSpPr/>
          <p:nvPr/>
        </p:nvSpPr>
        <p:spPr>
          <a:xfrm>
            <a:off x="2211260" y="4493142"/>
            <a:ext cx="990598" cy="990598"/>
          </a:xfrm>
          <a:prstGeom prst="ellipse">
            <a:avLst/>
          </a:prstGeom>
          <a:solidFill>
            <a:srgbClr val="643C9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/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706560" y="5432115"/>
            <a:ext cx="4883151" cy="6962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EE73AA"/>
            </a:solidFill>
          </a:ln>
        </p:spPr>
        <p:txBody>
          <a:bodyPr wrap="square" lIns="540000" tIns="108000" rIns="108000" bIns="108000">
            <a:spAutoFit/>
          </a:bodyPr>
          <a:lstStyle/>
          <a:p>
            <a:pPr>
              <a:defRPr/>
            </a:pPr>
            <a:r>
              <a:rPr lang="en-GB" dirty="0"/>
              <a:t>To give everyone a chance to be heard.</a:t>
            </a:r>
          </a:p>
        </p:txBody>
      </p:sp>
      <p:sp>
        <p:nvSpPr>
          <p:cNvPr id="32" name="Oval 31"/>
          <p:cNvSpPr/>
          <p:nvPr/>
        </p:nvSpPr>
        <p:spPr>
          <a:xfrm>
            <a:off x="2211260" y="5310737"/>
            <a:ext cx="990598" cy="990598"/>
          </a:xfrm>
          <a:prstGeom prst="ellipse">
            <a:avLst/>
          </a:prstGeom>
          <a:solidFill>
            <a:srgbClr val="EE73AA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/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nimBg="1"/>
      <p:bldP spid="12" grpId="0" animBg="1"/>
      <p:bldP spid="3" grpId="0" animBg="1"/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8" grpId="0" animBg="1"/>
      <p:bldP spid="29" grpId="0" animBg="1"/>
      <p:bldP spid="31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Places Have Rules?</a:t>
            </a:r>
          </a:p>
        </p:txBody>
      </p:sp>
      <p:sp>
        <p:nvSpPr>
          <p:cNvPr id="4" name="Oval 3"/>
          <p:cNvSpPr/>
          <p:nvPr/>
        </p:nvSpPr>
        <p:spPr>
          <a:xfrm>
            <a:off x="2263776" y="1315906"/>
            <a:ext cx="1752600" cy="1752600"/>
          </a:xfrm>
          <a:prstGeom prst="ellipse">
            <a:avLst/>
          </a:prstGeom>
          <a:solidFill>
            <a:srgbClr val="643C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en-US" b="1" dirty="0"/>
              <a:t>Clubs</a:t>
            </a:r>
          </a:p>
        </p:txBody>
      </p:sp>
      <p:sp>
        <p:nvSpPr>
          <p:cNvPr id="21" name="Oval 20"/>
          <p:cNvSpPr/>
          <p:nvPr/>
        </p:nvSpPr>
        <p:spPr>
          <a:xfrm>
            <a:off x="5612071" y="1315906"/>
            <a:ext cx="1752600" cy="1752600"/>
          </a:xfrm>
          <a:prstGeom prst="ellipse">
            <a:avLst/>
          </a:prstGeom>
          <a:solidFill>
            <a:srgbClr val="00A8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b="1" dirty="0"/>
              <a:t>Groups</a:t>
            </a:r>
          </a:p>
        </p:txBody>
      </p:sp>
      <p:sp>
        <p:nvSpPr>
          <p:cNvPr id="22" name="Oval 21"/>
          <p:cNvSpPr/>
          <p:nvPr/>
        </p:nvSpPr>
        <p:spPr>
          <a:xfrm>
            <a:off x="2606815" y="3833813"/>
            <a:ext cx="2259013" cy="2259013"/>
          </a:xfrm>
          <a:prstGeom prst="ellipse">
            <a:avLst/>
          </a:prstGeom>
          <a:solidFill>
            <a:srgbClr val="85B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b="1" dirty="0"/>
              <a:t>Communities</a:t>
            </a:r>
          </a:p>
        </p:txBody>
      </p:sp>
      <p:sp>
        <p:nvSpPr>
          <p:cNvPr id="23" name="Oval 22"/>
          <p:cNvSpPr/>
          <p:nvPr/>
        </p:nvSpPr>
        <p:spPr>
          <a:xfrm>
            <a:off x="4050768" y="2302272"/>
            <a:ext cx="1636714" cy="1636714"/>
          </a:xfrm>
          <a:prstGeom prst="ellipse">
            <a:avLst/>
          </a:prstGeom>
          <a:solidFill>
            <a:srgbClr val="EE73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b="1" dirty="0"/>
              <a:t>Team sports</a:t>
            </a:r>
          </a:p>
        </p:txBody>
      </p:sp>
      <p:sp>
        <p:nvSpPr>
          <p:cNvPr id="24" name="Oval 23"/>
          <p:cNvSpPr/>
          <p:nvPr/>
        </p:nvSpPr>
        <p:spPr>
          <a:xfrm>
            <a:off x="8210486" y="1456210"/>
            <a:ext cx="1859090" cy="1859090"/>
          </a:xfrm>
          <a:prstGeom prst="ellipse">
            <a:avLst/>
          </a:prstGeom>
          <a:solidFill>
            <a:srgbClr val="F9B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b="1" dirty="0"/>
              <a:t>Roads</a:t>
            </a:r>
          </a:p>
        </p:txBody>
      </p:sp>
      <p:sp>
        <p:nvSpPr>
          <p:cNvPr id="25" name="Oval 24"/>
          <p:cNvSpPr/>
          <p:nvPr/>
        </p:nvSpPr>
        <p:spPr>
          <a:xfrm>
            <a:off x="5078812" y="4315487"/>
            <a:ext cx="1901164" cy="1901164"/>
          </a:xfrm>
          <a:prstGeom prst="ellipse">
            <a:avLst/>
          </a:prstGeom>
          <a:solidFill>
            <a:srgbClr val="F082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b="1" dirty="0"/>
              <a:t>Place of work</a:t>
            </a:r>
          </a:p>
        </p:txBody>
      </p:sp>
      <p:sp>
        <p:nvSpPr>
          <p:cNvPr id="26" name="Oval 25"/>
          <p:cNvSpPr/>
          <p:nvPr/>
        </p:nvSpPr>
        <p:spPr>
          <a:xfrm>
            <a:off x="6618016" y="2909292"/>
            <a:ext cx="2059389" cy="2059389"/>
          </a:xfrm>
          <a:prstGeom prst="ellipse">
            <a:avLst/>
          </a:prstGeom>
          <a:solidFill>
            <a:srgbClr val="643C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b="1" dirty="0"/>
              <a:t>Swimming pools</a:t>
            </a:r>
          </a:p>
        </p:txBody>
      </p:sp>
      <p:sp>
        <p:nvSpPr>
          <p:cNvPr id="27" name="Oval 26"/>
          <p:cNvSpPr/>
          <p:nvPr/>
        </p:nvSpPr>
        <p:spPr>
          <a:xfrm>
            <a:off x="8267304" y="4563271"/>
            <a:ext cx="1745454" cy="1745454"/>
          </a:xfrm>
          <a:prstGeom prst="ellipse">
            <a:avLst/>
          </a:prstGeom>
          <a:solidFill>
            <a:srgbClr val="EE73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b="1" dirty="0"/>
              <a:t>The seaside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2462" y="2171243"/>
            <a:ext cx="1829577" cy="42246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8C6DEA7-40C5-32B4-1DBC-4DCA1BEBAF32}"/>
              </a:ext>
            </a:extLst>
          </p:cNvPr>
          <p:cNvSpPr txBox="1"/>
          <p:nvPr/>
        </p:nvSpPr>
        <p:spPr>
          <a:xfrm>
            <a:off x="1895630" y="1033656"/>
            <a:ext cx="840074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Dear God,</a:t>
            </a:r>
          </a:p>
          <a:p>
            <a:endParaRPr lang="en-GB" sz="2400" b="0" i="0" dirty="0">
              <a:solidFill>
                <a:srgbClr val="00206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We thank you that you have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made us in your image and called </a:t>
            </a: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us to respect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your image in ourselves.</a:t>
            </a:r>
          </a:p>
          <a:p>
            <a:endParaRPr lang="en-GB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Help us to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honour your image in others by showing them respect and only treating other people how we would wish to be treated.</a:t>
            </a:r>
          </a:p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Teach us to appreciate </a:t>
            </a:r>
            <a: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 wonderful world that you have created and to respect and care for it.</a:t>
            </a:r>
            <a:endParaRPr lang="en-GB" sz="2400" b="0" i="0" dirty="0">
              <a:solidFill>
                <a:srgbClr val="00206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GB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Amen</a:t>
            </a:r>
          </a:p>
        </p:txBody>
      </p:sp>
    </p:spTree>
    <p:extLst>
      <p:ext uri="{BB962C8B-B14F-4D97-AF65-F5344CB8AC3E}">
        <p14:creationId xmlns:p14="http://schemas.microsoft.com/office/powerpoint/2010/main" val="5788080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EB5C68A-61BB-4D40-9696-28D5C32EE239}" vid="{6709E68C-0A3E-AB4D-BC45-2D9D20EC006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039752084F974F8A936374EF80F060" ma:contentTypeVersion="14" ma:contentTypeDescription="Create a new document." ma:contentTypeScope="" ma:versionID="c895edf7f43449610de687d49b2d08ed">
  <xsd:schema xmlns:xsd="http://www.w3.org/2001/XMLSchema" xmlns:xs="http://www.w3.org/2001/XMLSchema" xmlns:p="http://schemas.microsoft.com/office/2006/metadata/properties" xmlns:ns2="2f116d5b-396f-4e4a-83ba-9442a2ac4a70" xmlns:ns3="ac15c9f3-89de-41f0-808e-0d6a6779343a" targetNamespace="http://schemas.microsoft.com/office/2006/metadata/properties" ma:root="true" ma:fieldsID="8a00ceb878bb2a6c8a00e10eda10ddef" ns2:_="" ns3:_="">
    <xsd:import namespace="2f116d5b-396f-4e4a-83ba-9442a2ac4a70"/>
    <xsd:import namespace="ac15c9f3-89de-41f0-808e-0d6a677934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116d5b-396f-4e4a-83ba-9442a2ac4a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206aabbe-596b-4e13-ae27-cd64ca0bc1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15c9f3-89de-41f0-808e-0d6a6779343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e0d2ad1-54e3-4a9c-a987-51603e5c7a31}" ma:internalName="TaxCatchAll" ma:showField="CatchAllData" ma:web="ac15c9f3-89de-41f0-808e-0d6a6779343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15c9f3-89de-41f0-808e-0d6a6779343a" xsi:nil="true"/>
    <lcf76f155ced4ddcb4097134ff3c332f xmlns="2f116d5b-396f-4e4a-83ba-9442a2ac4a7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1C4BE7D-89F8-4B49-99B4-BEDBAD51ED52}"/>
</file>

<file path=customXml/itemProps2.xml><?xml version="1.0" encoding="utf-8"?>
<ds:datastoreItem xmlns:ds="http://schemas.openxmlformats.org/officeDocument/2006/customXml" ds:itemID="{6DE78FB8-4054-4130-AF69-E5CE211B34BC}"/>
</file>

<file path=customXml/itemProps3.xml><?xml version="1.0" encoding="utf-8"?>
<ds:datastoreItem xmlns:ds="http://schemas.openxmlformats.org/officeDocument/2006/customXml" ds:itemID="{2ED8A212-E8A4-426D-B264-73B50251F41F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</Words>
  <Application>Microsoft Office PowerPoint</Application>
  <PresentationFormat>Widescreen</PresentationFormat>
  <Paragraphs>34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</vt:lpstr>
      <vt:lpstr>Twinkl</vt:lpstr>
      <vt:lpstr>Office Theme</vt:lpstr>
      <vt:lpstr>PowerPoint Presentation</vt:lpstr>
      <vt:lpstr>PowerPoint Presentation</vt:lpstr>
      <vt:lpstr>Why Are Rules Important?</vt:lpstr>
      <vt:lpstr>What Places Have Rules?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Church of England  Schools Leadership Induction 28th September 2022</dc:title>
  <dc:creator>Richard Wharton</dc:creator>
  <cp:lastModifiedBy>Jane Kelly</cp:lastModifiedBy>
  <cp:revision>59</cp:revision>
  <dcterms:created xsi:type="dcterms:W3CDTF">2022-09-27T14:25:11Z</dcterms:created>
  <dcterms:modified xsi:type="dcterms:W3CDTF">2023-08-14T15:49:20Z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0x0101003C039752084F974F8A936374EF80F060</vt:lpwstr>
  </property>
</Properties>
</file>