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510" r:id="rId2"/>
    <p:sldId id="258" r:id="rId3"/>
    <p:sldId id="492" r:id="rId4"/>
    <p:sldId id="501" r:id="rId5"/>
    <p:sldId id="256" r:id="rId6"/>
    <p:sldId id="504" r:id="rId7"/>
    <p:sldId id="505" r:id="rId8"/>
    <p:sldId id="509" r:id="rId9"/>
    <p:sldId id="508" r:id="rId10"/>
    <p:sldId id="51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93" d="100"/>
          <a:sy n="93" d="100"/>
        </p:scale>
        <p:origin x="90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bkpEK30re1I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F105F03-9BA4-AA24-C2C4-8FDC0F079E8F}"/>
              </a:ext>
            </a:extLst>
          </p:cNvPr>
          <p:cNvSpPr txBox="1"/>
          <p:nvPr/>
        </p:nvSpPr>
        <p:spPr>
          <a:xfrm>
            <a:off x="3752556" y="5393174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https://www.youtube.com/watch?v=bkpEK30re1I</a:t>
            </a:r>
            <a:r>
              <a:rPr lang="en-GB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78EB5B-B372-EB03-C392-115A361D0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556" y="1535290"/>
            <a:ext cx="4946617" cy="242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1736682" y="565823"/>
            <a:ext cx="840074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Dear God,</a:t>
            </a:r>
          </a:p>
          <a:p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We thank you that you have made us in your image and that we all have dignity.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 show honour and respect to others so that they can feel dignity in themselves 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laugh at someone, teach us to say something kind instead.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leave someone out, teach us to reach out to them instead.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7DEC1B-C64F-B504-E183-CC2DFBDBA4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8288" y="147284"/>
            <a:ext cx="3468511" cy="34685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120632-4CAC-45DF-6BB5-9CD80261A3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5816" y="3729960"/>
            <a:ext cx="4326557" cy="28829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DAF14B-92D3-F1FE-6EE8-CBA851367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5997" y="147284"/>
            <a:ext cx="4664047" cy="33520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44E6AD-19A5-E51C-1AB9-B4A870098F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9282" y="3601284"/>
            <a:ext cx="3007607" cy="300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40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>
            <a:extLst>
              <a:ext uri="{FF2B5EF4-FFF2-40B4-BE49-F238E27FC236}">
                <a16:creationId xmlns:a16="http://schemas.microsoft.com/office/drawing/2014/main" id="{E69734A0-0CF2-6C43-66ED-B465BB7C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E95791-692C-47E4-BF5A-EBE8D5E6DAA5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CE9EEC-BB14-F219-0056-A87B0A64F8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943" y="685270"/>
            <a:ext cx="8191739" cy="46092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1">
            <a:extLst>
              <a:ext uri="{FF2B5EF4-FFF2-40B4-BE49-F238E27FC236}">
                <a16:creationId xmlns:a16="http://schemas.microsoft.com/office/drawing/2014/main" id="{265EB1A6-9DDE-D0DE-BD23-331F1673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E09DF2-F3A8-46DB-A310-7280BAF8436D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C467A8-6890-1A9F-8A39-868F645555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455" y="228600"/>
            <a:ext cx="9907345" cy="52013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9C0CEE7-EBC0-5C57-7183-E6684B9CAE9E}"/>
              </a:ext>
            </a:extLst>
          </p:cNvPr>
          <p:cNvSpPr txBox="1"/>
          <p:nvPr/>
        </p:nvSpPr>
        <p:spPr>
          <a:xfrm>
            <a:off x="1703916" y="599236"/>
            <a:ext cx="87841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dirty="0"/>
              <a:t>‘Treat everyone you meet with dignity.’ </a:t>
            </a:r>
          </a:p>
          <a:p>
            <a:r>
              <a:rPr lang="en-GB" sz="3600" dirty="0"/>
              <a:t>(1 Peter 2:17)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BAEBFB-2ADD-2D7F-41E6-571AC69902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9610" y="2025343"/>
            <a:ext cx="4786907" cy="399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>
            <a:extLst>
              <a:ext uri="{FF2B5EF4-FFF2-40B4-BE49-F238E27FC236}">
                <a16:creationId xmlns:a16="http://schemas.microsoft.com/office/drawing/2014/main" id="{DC69595A-DE65-A665-B5AE-4CA59D222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BF6FE7-A8C4-47CD-828A-37E4846C9EC4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CC4532-06AF-DCFE-4D88-B29BD6191B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3888" y="567266"/>
            <a:ext cx="5723467" cy="57234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>
            <a:extLst>
              <a:ext uri="{FF2B5EF4-FFF2-40B4-BE49-F238E27FC236}">
                <a16:creationId xmlns:a16="http://schemas.microsoft.com/office/drawing/2014/main" id="{F9983154-1BD1-C8BC-D45E-84E5E1243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362691D-6660-4241-BA1A-7A5E43191D14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3B476D-AAC7-A6C5-5A1A-8EA84CA37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956" y="1010432"/>
            <a:ext cx="5904088" cy="44223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1">
            <a:extLst>
              <a:ext uri="{FF2B5EF4-FFF2-40B4-BE49-F238E27FC236}">
                <a16:creationId xmlns:a16="http://schemas.microsoft.com/office/drawing/2014/main" id="{91401970-E259-AF90-1E5F-27DB55E65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FF8F1ED-EDAE-463B-AF70-B611D6FF7953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34C1F0-2C27-D4CB-1A7E-2498B3C17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659" y="339726"/>
            <a:ext cx="7981412" cy="56208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1">
            <a:extLst>
              <a:ext uri="{FF2B5EF4-FFF2-40B4-BE49-F238E27FC236}">
                <a16:creationId xmlns:a16="http://schemas.microsoft.com/office/drawing/2014/main" id="{75D1A70D-9FE5-296B-EC09-04107F3B0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E6A643A-46AC-477A-A1E9-A90E15DD293A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41EC2-F029-C565-0256-BBC4E63F64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016" y="619830"/>
            <a:ext cx="8350250" cy="41751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109</Words>
  <Application>Microsoft Office PowerPoint</Application>
  <PresentationFormat>Widescreen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Richard Wharton</cp:lastModifiedBy>
  <cp:revision>30</cp:revision>
  <dcterms:created xsi:type="dcterms:W3CDTF">2022-09-27T14:25:11Z</dcterms:created>
  <dcterms:modified xsi:type="dcterms:W3CDTF">2023-03-03T09:02:03Z</dcterms:modified>
</cp:coreProperties>
</file>