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AF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F5125-EBA9-8B3C-3A64-0B6668B4D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5219E-D616-BA88-D9A3-7E84A7BEF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AB13B-740C-557D-644A-399072073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DB60B-ADEF-DDB6-57D4-E3DEE3FAD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A818C-D89F-95E8-A0A2-E07EFBA8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83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E026D-E84F-BB90-6B6B-970D2BFF3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1AF2BF-81DD-EF92-9CB9-24B25FB88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408E5-2067-AD95-893C-741D1BD8A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16106-74F2-907A-A55D-A8B21A9FB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9FBE4-C23F-1FF2-BED1-6D186E1B8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872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FF0AB-524A-BAE3-306A-2228601346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5B3A1A-DA32-0442-2685-6BC55B208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14834-2C9E-04DA-3352-68D8AB54D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F12F4-CCAA-2773-C7B1-126240DF1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42C8C-3F6F-14F8-BEC2-5DBEADB57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244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9E6F9-E7E0-25F1-9C50-2E0A33569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B08DA-8E37-C2EE-0EC2-FFB346E81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7BC6E-92AF-6B5D-8F7E-F3B3F02E6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EDC3F-7EF6-EE4D-3257-E1F4B8473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2A514-E3C1-1166-F0F1-9DD7AE48C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46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D491A-5678-7251-72D0-BA6779300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DE539-6166-3AEE-B478-EBFD16E80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B24C4-7062-1ED6-5394-4BDFCB362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03F91-0688-3F12-394E-0BAD8006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167AF-4C1C-76C8-99FB-EB0DDD713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30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152F-037E-2980-9169-62CEF7AE7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ECF26-30AB-0758-52F8-2B106D58F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739EE-FAE1-2B4F-C9BF-75D3B6667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F97B4-8262-7637-590B-B3E4B24CD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071C5-0ED1-B45A-8748-91B8C782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3136C-265A-596E-F902-341193C16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910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EAD0D-48B8-22CC-38E0-6335B8987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AB19E-5573-D943-A154-97AB7D533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D1D26-EC0A-BEF4-0037-3DF471C5C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641A77-BEED-81BA-0317-AC5C707DC8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197CE-7DAE-FBFB-CFF6-23257FFAE8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458A7D-7821-558C-82B5-CAD60F031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C28ED9-CCDC-6A00-2B3E-247AFC276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484674-D44A-2500-4CB0-24E198110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43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201DB-14F5-283D-7CDE-4184FD489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33C2E-C594-1380-D195-2D53B7C09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CB119-1FD1-C613-B519-8B9F5230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1945A4-E87C-0B63-E137-B8FCCC7F4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94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7A0D5E-C10D-827B-ADEC-258285160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9438BD-EF1A-6E05-2CC3-5FAA82EF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6A2DF-4F31-952C-BBC6-1AE49F975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32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7F674-3795-B7EF-8506-CEA104A02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AA028-DC43-289B-4FEE-F238A6C09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87C6C-0B84-C627-85E5-052FE211B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E28F2-ED03-43AC-0F1F-C68147687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A96D9-857A-5CB9-49CD-D929BAF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4B0C3-BB4F-A8C8-0BA7-16F0AFA91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0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7BE1E-DFAA-C880-A3C8-16E7C3503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4ABEE2-013F-3681-9030-85DF98125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27DB61-0C07-74A5-366E-BCB9323E9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4A8BF-B423-7FB6-439E-AF8D02019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7E1D24-DE95-1C41-A053-7FE7E048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868FA-0CAA-FED2-088C-CE9EC1497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572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9C1DDF-CEBC-D5FB-7001-CC826E40A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D4FDA-1EEE-B2AF-2A00-5DCDC2EC7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13C1A-ACD3-B260-2F07-A93EA47CD7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55EFE-43A6-4E68-8E1F-5D31F761FB56}" type="datetimeFigureOut">
              <a:rPr lang="en-GB" smtClean="0"/>
              <a:t>21/10/2022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D3DD3-B002-60AD-B2C9-D3C48493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B48BB-FF61-DEDE-6C09-CAC19A103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69CA6-E3F6-4605-B76F-9AC3A56F7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0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75BA93-20A7-37C4-AE90-D7D155704F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790" t="11954" r="7121" b="20383"/>
          <a:stretch/>
        </p:blipFill>
        <p:spPr>
          <a:xfrm>
            <a:off x="111760" y="157534"/>
            <a:ext cx="12347329" cy="558286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F6232E-4679-EC14-9CD8-9BA437F673E7}"/>
              </a:ext>
            </a:extLst>
          </p:cNvPr>
          <p:cNvSpPr/>
          <p:nvPr/>
        </p:nvSpPr>
        <p:spPr>
          <a:xfrm>
            <a:off x="9053484" y="2068945"/>
            <a:ext cx="2900218" cy="3121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890B1E-6704-ED84-F4E9-B5175911456E}"/>
              </a:ext>
            </a:extLst>
          </p:cNvPr>
          <p:cNvSpPr/>
          <p:nvPr/>
        </p:nvSpPr>
        <p:spPr>
          <a:xfrm>
            <a:off x="4469772" y="528634"/>
            <a:ext cx="2262433" cy="4996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1BD83E-9BF1-4F2C-BB88-CB127CB8C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" y="5089236"/>
            <a:ext cx="11961389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25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463E38-6CA8-14A4-3217-1DC6B08A4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96" t="24264" r="7120" b="20251"/>
          <a:stretch/>
        </p:blipFill>
        <p:spPr>
          <a:xfrm>
            <a:off x="58345" y="365759"/>
            <a:ext cx="12133655" cy="4428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BE2E3B-3563-952C-3B4A-63C57C6F9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05" y="4987443"/>
            <a:ext cx="11961389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838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E109F-DC64-2FA7-56FE-3F2D11A26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3D05E9-8232-3CE4-B68B-005068A8CC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82" t="80101" r="7652" b="3737"/>
          <a:stretch/>
        </p:blipFill>
        <p:spPr>
          <a:xfrm>
            <a:off x="83127" y="5387510"/>
            <a:ext cx="11961091" cy="1234962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7A2810-5C9D-AF55-D211-154C722C31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114" t="27580" r="16728" b="3747"/>
          <a:stretch/>
        </p:blipFill>
        <p:spPr>
          <a:xfrm>
            <a:off x="3619742" y="134771"/>
            <a:ext cx="4952515" cy="557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92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Paul Gelman</dc:creator>
  <cp:lastModifiedBy>Jemima Lewis</cp:lastModifiedBy>
  <cp:revision>5</cp:revision>
  <dcterms:created xsi:type="dcterms:W3CDTF">2022-10-11T08:04:17Z</dcterms:created>
  <dcterms:modified xsi:type="dcterms:W3CDTF">2022-10-21T11:41:30Z</dcterms:modified>
</cp:coreProperties>
</file>